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3"/>
  </p:notesMasterIdLst>
  <p:sldIdLst>
    <p:sldId id="259" r:id="rId5"/>
    <p:sldId id="260" r:id="rId6"/>
    <p:sldId id="257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276" r:id="rId21"/>
    <p:sldId id="28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FCF94F-66BE-4CD5-9306-059F90CDB043}" v="14" dt="2026-06-03T13:14:23.2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84" y="10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nja Vratarič" userId="dee720af-e24c-468c-9a64-0f88fe603156" providerId="ADAL" clId="{5E22FBF2-9721-4A3D-9F09-1F4E520154C6}"/>
    <pc:docChg chg="undo custSel modSld">
      <pc:chgData name="Sonja Vratarič" userId="dee720af-e24c-468c-9a64-0f88fe603156" providerId="ADAL" clId="{5E22FBF2-9721-4A3D-9F09-1F4E520154C6}" dt="2026-06-03T13:15:48.020" v="461"/>
      <pc:docMkLst>
        <pc:docMk/>
      </pc:docMkLst>
      <pc:sldChg chg="modSp mod">
        <pc:chgData name="Sonja Vratarič" userId="dee720af-e24c-468c-9a64-0f88fe603156" providerId="ADAL" clId="{5E22FBF2-9721-4A3D-9F09-1F4E520154C6}" dt="2026-06-03T12:55:32.479" v="78" actId="20577"/>
        <pc:sldMkLst>
          <pc:docMk/>
          <pc:sldMk cId="1027268184" sldId="257"/>
        </pc:sldMkLst>
        <pc:spChg chg="mod">
          <ac:chgData name="Sonja Vratarič" userId="dee720af-e24c-468c-9a64-0f88fe603156" providerId="ADAL" clId="{5E22FBF2-9721-4A3D-9F09-1F4E520154C6}" dt="2026-06-03T12:53:27.337" v="14"/>
          <ac:spMkLst>
            <pc:docMk/>
            <pc:sldMk cId="1027268184" sldId="257"/>
            <ac:spMk id="2" creationId="{EBCE1EF8-6EE9-EAC3-53F8-45EBBA956EFE}"/>
          </ac:spMkLst>
        </pc:spChg>
        <pc:spChg chg="mod">
          <ac:chgData name="Sonja Vratarič" userId="dee720af-e24c-468c-9a64-0f88fe603156" providerId="ADAL" clId="{5E22FBF2-9721-4A3D-9F09-1F4E520154C6}" dt="2026-06-03T12:55:32.479" v="78" actId="20577"/>
          <ac:spMkLst>
            <pc:docMk/>
            <pc:sldMk cId="1027268184" sldId="257"/>
            <ac:spMk id="4" creationId="{532B1EDB-3AC4-CA33-5DBA-4D61C30AD663}"/>
          </ac:spMkLst>
        </pc:spChg>
        <pc:spChg chg="mod">
          <ac:chgData name="Sonja Vratarič" userId="dee720af-e24c-468c-9a64-0f88fe603156" providerId="ADAL" clId="{5E22FBF2-9721-4A3D-9F09-1F4E520154C6}" dt="2026-06-03T12:55:27.961" v="74" actId="20577"/>
          <ac:spMkLst>
            <pc:docMk/>
            <pc:sldMk cId="1027268184" sldId="257"/>
            <ac:spMk id="5" creationId="{B4C52AE2-4EF7-1DB2-FBF0-6C1D84BB3D20}"/>
          </ac:spMkLst>
        </pc:spChg>
      </pc:sldChg>
      <pc:sldChg chg="modSp mod">
        <pc:chgData name="Sonja Vratarič" userId="dee720af-e24c-468c-9a64-0f88fe603156" providerId="ADAL" clId="{5E22FBF2-9721-4A3D-9F09-1F4E520154C6}" dt="2026-06-03T13:15:48.020" v="461"/>
        <pc:sldMkLst>
          <pc:docMk/>
          <pc:sldMk cId="915912313" sldId="259"/>
        </pc:sldMkLst>
        <pc:spChg chg="mod">
          <ac:chgData name="Sonja Vratarič" userId="dee720af-e24c-468c-9a64-0f88fe603156" providerId="ADAL" clId="{5E22FBF2-9721-4A3D-9F09-1F4E520154C6}" dt="2026-06-03T13:15:48.020" v="461"/>
          <ac:spMkLst>
            <pc:docMk/>
            <pc:sldMk cId="915912313" sldId="259"/>
            <ac:spMk id="7" creationId="{1878A68E-CAF1-02C4-FBD8-E2B9BE4333A2}"/>
          </ac:spMkLst>
        </pc:spChg>
      </pc:sldChg>
      <pc:sldChg chg="modSp mod">
        <pc:chgData name="Sonja Vratarič" userId="dee720af-e24c-468c-9a64-0f88fe603156" providerId="ADAL" clId="{5E22FBF2-9721-4A3D-9F09-1F4E520154C6}" dt="2026-06-03T12:53:09.943" v="13" actId="12"/>
        <pc:sldMkLst>
          <pc:docMk/>
          <pc:sldMk cId="1529593664" sldId="260"/>
        </pc:sldMkLst>
        <pc:spChg chg="mod">
          <ac:chgData name="Sonja Vratarič" userId="dee720af-e24c-468c-9a64-0f88fe603156" providerId="ADAL" clId="{5E22FBF2-9721-4A3D-9F09-1F4E520154C6}" dt="2026-06-03T12:53:09.943" v="13" actId="12"/>
          <ac:spMkLst>
            <pc:docMk/>
            <pc:sldMk cId="1529593664" sldId="260"/>
            <ac:spMk id="3" creationId="{E1C49F4E-13E6-A560-128A-7F5B36E461B1}"/>
          </ac:spMkLst>
        </pc:spChg>
      </pc:sldChg>
      <pc:sldChg chg="modSp mod">
        <pc:chgData name="Sonja Vratarič" userId="dee720af-e24c-468c-9a64-0f88fe603156" providerId="ADAL" clId="{5E22FBF2-9721-4A3D-9F09-1F4E520154C6}" dt="2026-06-03T13:14:59.661" v="445" actId="27636"/>
        <pc:sldMkLst>
          <pc:docMk/>
          <pc:sldMk cId="1275749071" sldId="276"/>
        </pc:sldMkLst>
        <pc:spChg chg="mod">
          <ac:chgData name="Sonja Vratarič" userId="dee720af-e24c-468c-9a64-0f88fe603156" providerId="ADAL" clId="{5E22FBF2-9721-4A3D-9F09-1F4E520154C6}" dt="2026-06-03T13:14:40.781" v="433"/>
          <ac:spMkLst>
            <pc:docMk/>
            <pc:sldMk cId="1275749071" sldId="276"/>
            <ac:spMk id="2" creationId="{7F42EBFD-F275-94F9-3999-0A89707D7A92}"/>
          </ac:spMkLst>
        </pc:spChg>
        <pc:spChg chg="mod">
          <ac:chgData name="Sonja Vratarič" userId="dee720af-e24c-468c-9a64-0f88fe603156" providerId="ADAL" clId="{5E22FBF2-9721-4A3D-9F09-1F4E520154C6}" dt="2026-06-03T13:14:59.661" v="445" actId="27636"/>
          <ac:spMkLst>
            <pc:docMk/>
            <pc:sldMk cId="1275749071" sldId="276"/>
            <ac:spMk id="3" creationId="{A1B931C8-DBD2-BB1C-4E26-E0669E8B7CE8}"/>
          </ac:spMkLst>
        </pc:spChg>
      </pc:sldChg>
      <pc:sldChg chg="modSp mod">
        <pc:chgData name="Sonja Vratarič" userId="dee720af-e24c-468c-9a64-0f88fe603156" providerId="ADAL" clId="{5E22FBF2-9721-4A3D-9F09-1F4E520154C6}" dt="2026-06-03T13:15:19.956" v="460" actId="20577"/>
        <pc:sldMkLst>
          <pc:docMk/>
          <pc:sldMk cId="2517060242" sldId="286"/>
        </pc:sldMkLst>
        <pc:spChg chg="mod">
          <ac:chgData name="Sonja Vratarič" userId="dee720af-e24c-468c-9a64-0f88fe603156" providerId="ADAL" clId="{5E22FBF2-9721-4A3D-9F09-1F4E520154C6}" dt="2026-06-03T13:15:19.956" v="460" actId="20577"/>
          <ac:spMkLst>
            <pc:docMk/>
            <pc:sldMk cId="2517060242" sldId="286"/>
            <ac:spMk id="4" creationId="{02C7982B-C8B2-D821-F153-08951E75AF41}"/>
          </ac:spMkLst>
        </pc:spChg>
        <pc:spChg chg="mod">
          <ac:chgData name="Sonja Vratarič" userId="dee720af-e24c-468c-9a64-0f88fe603156" providerId="ADAL" clId="{5E22FBF2-9721-4A3D-9F09-1F4E520154C6}" dt="2026-06-03T13:15:15.074" v="446"/>
          <ac:spMkLst>
            <pc:docMk/>
            <pc:sldMk cId="2517060242" sldId="286"/>
            <ac:spMk id="5" creationId="{C3AE102F-0835-84F6-154D-348D4DA6DA45}"/>
          </ac:spMkLst>
        </pc:spChg>
      </pc:sldChg>
      <pc:sldChg chg="modSp mod">
        <pc:chgData name="Sonja Vratarič" userId="dee720af-e24c-468c-9a64-0f88fe603156" providerId="ADAL" clId="{5E22FBF2-9721-4A3D-9F09-1F4E520154C6}" dt="2026-06-03T12:57:39.154" v="109" actId="20577"/>
        <pc:sldMkLst>
          <pc:docMk/>
          <pc:sldMk cId="2373632111" sldId="287"/>
        </pc:sldMkLst>
        <pc:spChg chg="mod">
          <ac:chgData name="Sonja Vratarič" userId="dee720af-e24c-468c-9a64-0f88fe603156" providerId="ADAL" clId="{5E22FBF2-9721-4A3D-9F09-1F4E520154C6}" dt="2026-06-03T12:55:56.327" v="79"/>
          <ac:spMkLst>
            <pc:docMk/>
            <pc:sldMk cId="2373632111" sldId="287"/>
            <ac:spMk id="2" creationId="{F8AFC429-E526-D992-02AA-3BD9915CD8D4}"/>
          </ac:spMkLst>
        </pc:spChg>
        <pc:spChg chg="mod">
          <ac:chgData name="Sonja Vratarič" userId="dee720af-e24c-468c-9a64-0f88fe603156" providerId="ADAL" clId="{5E22FBF2-9721-4A3D-9F09-1F4E520154C6}" dt="2026-06-03T12:57:27.293" v="104" actId="27636"/>
          <ac:spMkLst>
            <pc:docMk/>
            <pc:sldMk cId="2373632111" sldId="287"/>
            <ac:spMk id="4" creationId="{19688116-5497-6D2E-3502-CEC9E9548AF1}"/>
          </ac:spMkLst>
        </pc:spChg>
        <pc:spChg chg="mod">
          <ac:chgData name="Sonja Vratarič" userId="dee720af-e24c-468c-9a64-0f88fe603156" providerId="ADAL" clId="{5E22FBF2-9721-4A3D-9F09-1F4E520154C6}" dt="2026-06-03T12:57:39.154" v="109" actId="20577"/>
          <ac:spMkLst>
            <pc:docMk/>
            <pc:sldMk cId="2373632111" sldId="287"/>
            <ac:spMk id="5" creationId="{23CF8040-A82F-BB85-0F5E-82261722B4D3}"/>
          </ac:spMkLst>
        </pc:spChg>
      </pc:sldChg>
      <pc:sldChg chg="modSp mod">
        <pc:chgData name="Sonja Vratarič" userId="dee720af-e24c-468c-9a64-0f88fe603156" providerId="ADAL" clId="{5E22FBF2-9721-4A3D-9F09-1F4E520154C6}" dt="2026-06-03T12:59:30.717" v="124" actId="255"/>
        <pc:sldMkLst>
          <pc:docMk/>
          <pc:sldMk cId="2255596721" sldId="288"/>
        </pc:sldMkLst>
        <pc:spChg chg="mod">
          <ac:chgData name="Sonja Vratarič" userId="dee720af-e24c-468c-9a64-0f88fe603156" providerId="ADAL" clId="{5E22FBF2-9721-4A3D-9F09-1F4E520154C6}" dt="2026-06-03T12:58:11.949" v="111"/>
          <ac:spMkLst>
            <pc:docMk/>
            <pc:sldMk cId="2255596721" sldId="288"/>
            <ac:spMk id="2" creationId="{7A6B6A5A-B9E6-D919-EB3B-6F80C849203E}"/>
          </ac:spMkLst>
        </pc:spChg>
        <pc:spChg chg="mod">
          <ac:chgData name="Sonja Vratarič" userId="dee720af-e24c-468c-9a64-0f88fe603156" providerId="ADAL" clId="{5E22FBF2-9721-4A3D-9F09-1F4E520154C6}" dt="2026-06-03T12:59:30.717" v="124" actId="255"/>
          <ac:spMkLst>
            <pc:docMk/>
            <pc:sldMk cId="2255596721" sldId="288"/>
            <ac:spMk id="5" creationId="{AA260C6B-9257-7965-AA25-FEBFBD7C075F}"/>
          </ac:spMkLst>
        </pc:spChg>
      </pc:sldChg>
      <pc:sldChg chg="modSp mod">
        <pc:chgData name="Sonja Vratarič" userId="dee720af-e24c-468c-9a64-0f88fe603156" providerId="ADAL" clId="{5E22FBF2-9721-4A3D-9F09-1F4E520154C6}" dt="2026-06-03T13:00:16.278" v="129" actId="113"/>
        <pc:sldMkLst>
          <pc:docMk/>
          <pc:sldMk cId="3010363576" sldId="289"/>
        </pc:sldMkLst>
        <pc:spChg chg="mod">
          <ac:chgData name="Sonja Vratarič" userId="dee720af-e24c-468c-9a64-0f88fe603156" providerId="ADAL" clId="{5E22FBF2-9721-4A3D-9F09-1F4E520154C6}" dt="2026-06-03T12:59:55.019" v="125"/>
          <ac:spMkLst>
            <pc:docMk/>
            <pc:sldMk cId="3010363576" sldId="289"/>
            <ac:spMk id="2" creationId="{A48AD6E4-9C0D-DCEA-4197-28DE425BFD34}"/>
          </ac:spMkLst>
        </pc:spChg>
        <pc:spChg chg="mod">
          <ac:chgData name="Sonja Vratarič" userId="dee720af-e24c-468c-9a64-0f88fe603156" providerId="ADAL" clId="{5E22FBF2-9721-4A3D-9F09-1F4E520154C6}" dt="2026-06-03T13:00:16.278" v="129" actId="113"/>
          <ac:spMkLst>
            <pc:docMk/>
            <pc:sldMk cId="3010363576" sldId="289"/>
            <ac:spMk id="5" creationId="{AC38AD77-1609-DD63-3B23-3324BE53D3C3}"/>
          </ac:spMkLst>
        </pc:spChg>
      </pc:sldChg>
      <pc:sldChg chg="modSp mod">
        <pc:chgData name="Sonja Vratarič" userId="dee720af-e24c-468c-9a64-0f88fe603156" providerId="ADAL" clId="{5E22FBF2-9721-4A3D-9F09-1F4E520154C6}" dt="2026-06-03T13:01:08.293" v="145" actId="12"/>
        <pc:sldMkLst>
          <pc:docMk/>
          <pc:sldMk cId="3102562481" sldId="290"/>
        </pc:sldMkLst>
        <pc:spChg chg="mod">
          <ac:chgData name="Sonja Vratarič" userId="dee720af-e24c-468c-9a64-0f88fe603156" providerId="ADAL" clId="{5E22FBF2-9721-4A3D-9F09-1F4E520154C6}" dt="2026-06-03T13:00:33.146" v="130"/>
          <ac:spMkLst>
            <pc:docMk/>
            <pc:sldMk cId="3102562481" sldId="290"/>
            <ac:spMk id="2" creationId="{2E21C8FC-DEC2-4D29-C0CF-D75098B79556}"/>
          </ac:spMkLst>
        </pc:spChg>
        <pc:spChg chg="mod">
          <ac:chgData name="Sonja Vratarič" userId="dee720af-e24c-468c-9a64-0f88fe603156" providerId="ADAL" clId="{5E22FBF2-9721-4A3D-9F09-1F4E520154C6}" dt="2026-06-03T13:01:08.293" v="145" actId="12"/>
          <ac:spMkLst>
            <pc:docMk/>
            <pc:sldMk cId="3102562481" sldId="290"/>
            <ac:spMk id="5" creationId="{F60C840C-1AA1-CA9E-28D9-9402DFADF516}"/>
          </ac:spMkLst>
        </pc:spChg>
      </pc:sldChg>
      <pc:sldChg chg="modSp mod">
        <pc:chgData name="Sonja Vratarič" userId="dee720af-e24c-468c-9a64-0f88fe603156" providerId="ADAL" clId="{5E22FBF2-9721-4A3D-9F09-1F4E520154C6}" dt="2026-06-03T13:01:39.446" v="147"/>
        <pc:sldMkLst>
          <pc:docMk/>
          <pc:sldMk cId="1102604158" sldId="291"/>
        </pc:sldMkLst>
        <pc:spChg chg="mod">
          <ac:chgData name="Sonja Vratarič" userId="dee720af-e24c-468c-9a64-0f88fe603156" providerId="ADAL" clId="{5E22FBF2-9721-4A3D-9F09-1F4E520154C6}" dt="2026-06-03T13:01:26.984" v="146"/>
          <ac:spMkLst>
            <pc:docMk/>
            <pc:sldMk cId="1102604158" sldId="291"/>
            <ac:spMk id="2" creationId="{E662462B-A817-5A6F-8CA5-E7AF6C36FBE2}"/>
          </ac:spMkLst>
        </pc:spChg>
        <pc:spChg chg="mod">
          <ac:chgData name="Sonja Vratarič" userId="dee720af-e24c-468c-9a64-0f88fe603156" providerId="ADAL" clId="{5E22FBF2-9721-4A3D-9F09-1F4E520154C6}" dt="2026-06-03T13:01:39.446" v="147"/>
          <ac:spMkLst>
            <pc:docMk/>
            <pc:sldMk cId="1102604158" sldId="291"/>
            <ac:spMk id="5" creationId="{06AAF341-F6FC-5918-18B0-9D83CB3B79F6}"/>
          </ac:spMkLst>
        </pc:spChg>
      </pc:sldChg>
      <pc:sldChg chg="modSp mod">
        <pc:chgData name="Sonja Vratarič" userId="dee720af-e24c-468c-9a64-0f88fe603156" providerId="ADAL" clId="{5E22FBF2-9721-4A3D-9F09-1F4E520154C6}" dt="2026-06-03T13:03:22.171" v="163" actId="20577"/>
        <pc:sldMkLst>
          <pc:docMk/>
          <pc:sldMk cId="3952928709" sldId="292"/>
        </pc:sldMkLst>
        <pc:spChg chg="mod">
          <ac:chgData name="Sonja Vratarič" userId="dee720af-e24c-468c-9a64-0f88fe603156" providerId="ADAL" clId="{5E22FBF2-9721-4A3D-9F09-1F4E520154C6}" dt="2026-06-03T13:01:52.970" v="148"/>
          <ac:spMkLst>
            <pc:docMk/>
            <pc:sldMk cId="3952928709" sldId="292"/>
            <ac:spMk id="2" creationId="{A8910C4B-7AB9-367C-43E7-9331C8EDF603}"/>
          </ac:spMkLst>
        </pc:spChg>
        <pc:spChg chg="mod">
          <ac:chgData name="Sonja Vratarič" userId="dee720af-e24c-468c-9a64-0f88fe603156" providerId="ADAL" clId="{5E22FBF2-9721-4A3D-9F09-1F4E520154C6}" dt="2026-06-03T13:03:22.171" v="163" actId="20577"/>
          <ac:spMkLst>
            <pc:docMk/>
            <pc:sldMk cId="3952928709" sldId="292"/>
            <ac:spMk id="5" creationId="{5DB2E847-8EC0-3BCE-2F0C-D9347528B0C3}"/>
          </ac:spMkLst>
        </pc:spChg>
      </pc:sldChg>
      <pc:sldChg chg="modSp mod">
        <pc:chgData name="Sonja Vratarič" userId="dee720af-e24c-468c-9a64-0f88fe603156" providerId="ADAL" clId="{5E22FBF2-9721-4A3D-9F09-1F4E520154C6}" dt="2026-06-03T13:06:52.864" v="233" actId="20577"/>
        <pc:sldMkLst>
          <pc:docMk/>
          <pc:sldMk cId="2320774949" sldId="293"/>
        </pc:sldMkLst>
        <pc:spChg chg="mod">
          <ac:chgData name="Sonja Vratarič" userId="dee720af-e24c-468c-9a64-0f88fe603156" providerId="ADAL" clId="{5E22FBF2-9721-4A3D-9F09-1F4E520154C6}" dt="2026-06-03T13:06:52.864" v="233" actId="20577"/>
          <ac:spMkLst>
            <pc:docMk/>
            <pc:sldMk cId="2320774949" sldId="293"/>
            <ac:spMk id="2" creationId="{98166241-7C4E-ACEA-DE9D-8A29D3D0305E}"/>
          </ac:spMkLst>
        </pc:spChg>
        <pc:spChg chg="mod">
          <ac:chgData name="Sonja Vratarič" userId="dee720af-e24c-468c-9a64-0f88fe603156" providerId="ADAL" clId="{5E22FBF2-9721-4A3D-9F09-1F4E520154C6}" dt="2026-06-03T13:05:22.448" v="203" actId="20577"/>
          <ac:spMkLst>
            <pc:docMk/>
            <pc:sldMk cId="2320774949" sldId="293"/>
            <ac:spMk id="4" creationId="{43C56B9D-4B41-9F15-0DBD-12B8E2E0EEDB}"/>
          </ac:spMkLst>
        </pc:spChg>
        <pc:spChg chg="mod">
          <ac:chgData name="Sonja Vratarič" userId="dee720af-e24c-468c-9a64-0f88fe603156" providerId="ADAL" clId="{5E22FBF2-9721-4A3D-9F09-1F4E520154C6}" dt="2026-06-03T13:06:21.873" v="208" actId="12"/>
          <ac:spMkLst>
            <pc:docMk/>
            <pc:sldMk cId="2320774949" sldId="293"/>
            <ac:spMk id="5" creationId="{9881B92C-FB93-A5A9-E0AB-40E8B3E7BB7A}"/>
          </ac:spMkLst>
        </pc:spChg>
      </pc:sldChg>
      <pc:sldChg chg="modSp mod">
        <pc:chgData name="Sonja Vratarič" userId="dee720af-e24c-468c-9a64-0f88fe603156" providerId="ADAL" clId="{5E22FBF2-9721-4A3D-9F09-1F4E520154C6}" dt="2026-06-03T13:08:45.114" v="311" actId="12"/>
        <pc:sldMkLst>
          <pc:docMk/>
          <pc:sldMk cId="1736336464" sldId="294"/>
        </pc:sldMkLst>
        <pc:spChg chg="mod">
          <ac:chgData name="Sonja Vratarič" userId="dee720af-e24c-468c-9a64-0f88fe603156" providerId="ADAL" clId="{5E22FBF2-9721-4A3D-9F09-1F4E520154C6}" dt="2026-06-03T13:06:45.101" v="221" actId="20577"/>
          <ac:spMkLst>
            <pc:docMk/>
            <pc:sldMk cId="1736336464" sldId="294"/>
            <ac:spMk id="2" creationId="{11C7362E-3E97-7D58-7805-031474744C7A}"/>
          </ac:spMkLst>
        </pc:spChg>
        <pc:spChg chg="mod">
          <ac:chgData name="Sonja Vratarič" userId="dee720af-e24c-468c-9a64-0f88fe603156" providerId="ADAL" clId="{5E22FBF2-9721-4A3D-9F09-1F4E520154C6}" dt="2026-06-03T13:08:37.219" v="308" actId="27636"/>
          <ac:spMkLst>
            <pc:docMk/>
            <pc:sldMk cId="1736336464" sldId="294"/>
            <ac:spMk id="4" creationId="{FB442566-3999-DDC7-1BDA-9AE547AC1171}"/>
          </ac:spMkLst>
        </pc:spChg>
        <pc:spChg chg="mod">
          <ac:chgData name="Sonja Vratarič" userId="dee720af-e24c-468c-9a64-0f88fe603156" providerId="ADAL" clId="{5E22FBF2-9721-4A3D-9F09-1F4E520154C6}" dt="2026-06-03T13:08:45.114" v="311" actId="12"/>
          <ac:spMkLst>
            <pc:docMk/>
            <pc:sldMk cId="1736336464" sldId="294"/>
            <ac:spMk id="5" creationId="{EF3E5833-41F3-2739-2DA1-7F9AA842AD3F}"/>
          </ac:spMkLst>
        </pc:spChg>
      </pc:sldChg>
      <pc:sldChg chg="modSp mod">
        <pc:chgData name="Sonja Vratarič" userId="dee720af-e24c-468c-9a64-0f88fe603156" providerId="ADAL" clId="{5E22FBF2-9721-4A3D-9F09-1F4E520154C6}" dt="2026-06-03T13:10:19.905" v="339"/>
        <pc:sldMkLst>
          <pc:docMk/>
          <pc:sldMk cId="416288900" sldId="295"/>
        </pc:sldMkLst>
        <pc:spChg chg="mod">
          <ac:chgData name="Sonja Vratarič" userId="dee720af-e24c-468c-9a64-0f88fe603156" providerId="ADAL" clId="{5E22FBF2-9721-4A3D-9F09-1F4E520154C6}" dt="2026-06-03T13:10:19.905" v="339"/>
          <ac:spMkLst>
            <pc:docMk/>
            <pc:sldMk cId="416288900" sldId="295"/>
            <ac:spMk id="2" creationId="{CD9F26CB-5E18-7EA8-ADFC-2F3A3C29C88A}"/>
          </ac:spMkLst>
        </pc:spChg>
        <pc:spChg chg="mod">
          <ac:chgData name="Sonja Vratarič" userId="dee720af-e24c-468c-9a64-0f88fe603156" providerId="ADAL" clId="{5E22FBF2-9721-4A3D-9F09-1F4E520154C6}" dt="2026-06-03T13:09:23.596" v="332" actId="12"/>
          <ac:spMkLst>
            <pc:docMk/>
            <pc:sldMk cId="416288900" sldId="295"/>
            <ac:spMk id="4" creationId="{DCABF2E7-68DE-EB05-8539-B75B00BB3774}"/>
          </ac:spMkLst>
        </pc:spChg>
        <pc:spChg chg="mod">
          <ac:chgData name="Sonja Vratarič" userId="dee720af-e24c-468c-9a64-0f88fe603156" providerId="ADAL" clId="{5E22FBF2-9721-4A3D-9F09-1F4E520154C6}" dt="2026-06-03T13:10:07.755" v="338" actId="20577"/>
          <ac:spMkLst>
            <pc:docMk/>
            <pc:sldMk cId="416288900" sldId="295"/>
            <ac:spMk id="5" creationId="{339426BC-6CA2-F60C-B792-CD46B3BC8D5A}"/>
          </ac:spMkLst>
        </pc:spChg>
      </pc:sldChg>
      <pc:sldChg chg="modSp mod">
        <pc:chgData name="Sonja Vratarič" userId="dee720af-e24c-468c-9a64-0f88fe603156" providerId="ADAL" clId="{5E22FBF2-9721-4A3D-9F09-1F4E520154C6}" dt="2026-06-03T13:10:52.531" v="352" actId="6549"/>
        <pc:sldMkLst>
          <pc:docMk/>
          <pc:sldMk cId="699141901" sldId="296"/>
        </pc:sldMkLst>
        <pc:spChg chg="mod">
          <ac:chgData name="Sonja Vratarič" userId="dee720af-e24c-468c-9a64-0f88fe603156" providerId="ADAL" clId="{5E22FBF2-9721-4A3D-9F09-1F4E520154C6}" dt="2026-06-03T13:10:35.433" v="341"/>
          <ac:spMkLst>
            <pc:docMk/>
            <pc:sldMk cId="699141901" sldId="296"/>
            <ac:spMk id="2" creationId="{E48302A2-D95F-DFDA-6EE3-776F1E1A9940}"/>
          </ac:spMkLst>
        </pc:spChg>
        <pc:spChg chg="mod">
          <ac:chgData name="Sonja Vratarič" userId="dee720af-e24c-468c-9a64-0f88fe603156" providerId="ADAL" clId="{5E22FBF2-9721-4A3D-9F09-1F4E520154C6}" dt="2026-06-03T13:10:52.531" v="352" actId="6549"/>
          <ac:spMkLst>
            <pc:docMk/>
            <pc:sldMk cId="699141901" sldId="296"/>
            <ac:spMk id="5" creationId="{E5AB6885-4145-9735-AD0E-94174E80F0BE}"/>
          </ac:spMkLst>
        </pc:spChg>
      </pc:sldChg>
      <pc:sldChg chg="modSp mod">
        <pc:chgData name="Sonja Vratarič" userId="dee720af-e24c-468c-9a64-0f88fe603156" providerId="ADAL" clId="{5E22FBF2-9721-4A3D-9F09-1F4E520154C6}" dt="2026-06-03T13:12:07.794" v="363" actId="12"/>
        <pc:sldMkLst>
          <pc:docMk/>
          <pc:sldMk cId="1271888125" sldId="297"/>
        </pc:sldMkLst>
        <pc:spChg chg="mod">
          <ac:chgData name="Sonja Vratarič" userId="dee720af-e24c-468c-9a64-0f88fe603156" providerId="ADAL" clId="{5E22FBF2-9721-4A3D-9F09-1F4E520154C6}" dt="2026-06-03T13:11:06.511" v="353"/>
          <ac:spMkLst>
            <pc:docMk/>
            <pc:sldMk cId="1271888125" sldId="297"/>
            <ac:spMk id="2" creationId="{0459586C-B1F5-EA7C-2E7D-F749EE271E56}"/>
          </ac:spMkLst>
        </pc:spChg>
        <pc:spChg chg="mod">
          <ac:chgData name="Sonja Vratarič" userId="dee720af-e24c-468c-9a64-0f88fe603156" providerId="ADAL" clId="{5E22FBF2-9721-4A3D-9F09-1F4E520154C6}" dt="2026-06-03T13:12:01.188" v="361" actId="27636"/>
          <ac:spMkLst>
            <pc:docMk/>
            <pc:sldMk cId="1271888125" sldId="297"/>
            <ac:spMk id="4" creationId="{EA227E4E-141C-A608-50AE-CA578EDA8275}"/>
          </ac:spMkLst>
        </pc:spChg>
        <pc:spChg chg="mod">
          <ac:chgData name="Sonja Vratarič" userId="dee720af-e24c-468c-9a64-0f88fe603156" providerId="ADAL" clId="{5E22FBF2-9721-4A3D-9F09-1F4E520154C6}" dt="2026-06-03T13:12:07.794" v="363" actId="12"/>
          <ac:spMkLst>
            <pc:docMk/>
            <pc:sldMk cId="1271888125" sldId="297"/>
            <ac:spMk id="5" creationId="{D2658BEB-10BF-A6D5-A77C-394FF59A09C2}"/>
          </ac:spMkLst>
        </pc:spChg>
      </pc:sldChg>
      <pc:sldChg chg="modSp mod">
        <pc:chgData name="Sonja Vratarič" userId="dee720af-e24c-468c-9a64-0f88fe603156" providerId="ADAL" clId="{5E22FBF2-9721-4A3D-9F09-1F4E520154C6}" dt="2026-06-03T13:12:43.916" v="378" actId="12"/>
        <pc:sldMkLst>
          <pc:docMk/>
          <pc:sldMk cId="3739144616" sldId="298"/>
        </pc:sldMkLst>
        <pc:spChg chg="mod">
          <ac:chgData name="Sonja Vratarič" userId="dee720af-e24c-468c-9a64-0f88fe603156" providerId="ADAL" clId="{5E22FBF2-9721-4A3D-9F09-1F4E520154C6}" dt="2026-06-03T13:12:19.804" v="364"/>
          <ac:spMkLst>
            <pc:docMk/>
            <pc:sldMk cId="3739144616" sldId="298"/>
            <ac:spMk id="2" creationId="{7DB4E528-AFA6-D7A2-D2F1-A72E7BD20C3C}"/>
          </ac:spMkLst>
        </pc:spChg>
        <pc:spChg chg="mod">
          <ac:chgData name="Sonja Vratarič" userId="dee720af-e24c-468c-9a64-0f88fe603156" providerId="ADAL" clId="{5E22FBF2-9721-4A3D-9F09-1F4E520154C6}" dt="2026-06-03T13:12:43.916" v="378" actId="12"/>
          <ac:spMkLst>
            <pc:docMk/>
            <pc:sldMk cId="3739144616" sldId="298"/>
            <ac:spMk id="5" creationId="{6B053EF2-ED3A-AC3C-4B26-D52B73957679}"/>
          </ac:spMkLst>
        </pc:spChg>
      </pc:sldChg>
      <pc:sldChg chg="modSp mod">
        <pc:chgData name="Sonja Vratarič" userId="dee720af-e24c-468c-9a64-0f88fe603156" providerId="ADAL" clId="{5E22FBF2-9721-4A3D-9F09-1F4E520154C6}" dt="2026-06-03T13:14:29.784" v="432" actId="6549"/>
        <pc:sldMkLst>
          <pc:docMk/>
          <pc:sldMk cId="897962097" sldId="299"/>
        </pc:sldMkLst>
        <pc:spChg chg="mod">
          <ac:chgData name="Sonja Vratarič" userId="dee720af-e24c-468c-9a64-0f88fe603156" providerId="ADAL" clId="{5E22FBF2-9721-4A3D-9F09-1F4E520154C6}" dt="2026-06-03T13:12:56.479" v="379"/>
          <ac:spMkLst>
            <pc:docMk/>
            <pc:sldMk cId="897962097" sldId="299"/>
            <ac:spMk id="2" creationId="{40A49A37-0449-3BB7-0AA6-2DF942A21D54}"/>
          </ac:spMkLst>
        </pc:spChg>
        <pc:graphicFrameChg chg="mod modGraphic">
          <ac:chgData name="Sonja Vratarič" userId="dee720af-e24c-468c-9a64-0f88fe603156" providerId="ADAL" clId="{5E22FBF2-9721-4A3D-9F09-1F4E520154C6}" dt="2026-06-03T13:14:29.784" v="432" actId="6549"/>
          <ac:graphicFrameMkLst>
            <pc:docMk/>
            <pc:sldMk cId="897962097" sldId="299"/>
            <ac:graphicFrameMk id="5" creationId="{562BC453-1CAA-A8C3-FEEA-BC3E57C43AFE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0E5C-0774-491F-9DC7-9C62409CB5FB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33BCBF-F398-4EB4-B95A-BC7E2B8D4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483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545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0858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3BCBF-F398-4EB4-B95A-BC7E2B8D4FF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070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08A32-756E-E856-F190-B12474A45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23FBCF-88F1-F3CE-C202-C4DC8A82D5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0DE176-7394-C2BD-86AD-A41058867C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42BA01-7A79-1091-1858-DE29495AB7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3BCBF-F398-4EB4-B95A-BC7E2B8D4FF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2488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D7390-D703-F991-17E9-C5C5DB25E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C67006-ADA6-9D34-46CD-FE7FFCE055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2FE0D3-8E78-391D-13C6-29EA868E61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6EE273-746A-B968-EB81-61FE61B0CD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3BCBF-F398-4EB4-B95A-BC7E2B8D4FF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0758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72491-05DD-DDD1-4333-714039AE0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679866-3454-4697-BAB1-06F98F83BA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57E1DC-6EBA-7310-6992-95FB140C77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884383-8F28-1EA4-5246-344B3598D5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3BCBF-F398-4EB4-B95A-BC7E2B8D4FF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886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l-SI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b="1" spc="-50" baseline="0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0596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268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519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marL="0">
              <a:defRPr sz="4000" b="1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chemeClr val="bg2">
                  <a:lumMod val="50000"/>
                </a:schemeClr>
              </a:buClr>
              <a:defRPr/>
            </a:lvl2pPr>
            <a:lvl3pPr>
              <a:buClr>
                <a:schemeClr val="bg2">
                  <a:lumMod val="50000"/>
                </a:schemeClr>
              </a:buClr>
              <a:defRPr/>
            </a:lvl3pPr>
            <a:lvl4pPr>
              <a:buClr>
                <a:schemeClr val="bg2">
                  <a:lumMod val="50000"/>
                </a:schemeClr>
              </a:buClr>
              <a:defRPr/>
            </a:lvl4pPr>
            <a:lvl5pPr>
              <a:buClr>
                <a:schemeClr val="bg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540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1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243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946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35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421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481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3DEA971-36D6-4F83-98B6-459978798ADB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441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319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l-SI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1781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b="1" kern="1200" spc="-50" baseline="0">
          <a:solidFill>
            <a:schemeClr val="bg2">
              <a:lumMod val="50000"/>
            </a:schemeClr>
          </a:solidFill>
          <a:latin typeface="+mn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952915-D66F-3780-D2A6-795A707D03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GB" dirty="0"/>
              <a:t>MODULE 3: </a:t>
            </a:r>
            <a:r>
              <a:rPr lang="en-GB" dirty="0" err="1"/>
              <a:t>Izvajanje</a:t>
            </a:r>
            <a:r>
              <a:rPr lang="en-GB" dirty="0"/>
              <a:t> </a:t>
            </a:r>
            <a:r>
              <a:rPr lang="en-GB" dirty="0" err="1"/>
              <a:t>presoj</a:t>
            </a:r>
            <a:r>
              <a:rPr lang="en-GB" dirty="0"/>
              <a:t> in </a:t>
            </a:r>
            <a:r>
              <a:rPr lang="en-GB" dirty="0" err="1"/>
              <a:t>ocenjevanja</a:t>
            </a:r>
            <a:r>
              <a:rPr lang="en-GB" dirty="0"/>
              <a:t> </a:t>
            </a:r>
            <a:r>
              <a:rPr lang="en-GB" dirty="0" err="1"/>
              <a:t>dostopnosti</a:t>
            </a:r>
            <a:r>
              <a:rPr lang="en-GB" dirty="0"/>
              <a:t> </a:t>
            </a:r>
            <a:r>
              <a:rPr lang="en-GB" dirty="0" err="1"/>
              <a:t>lokacij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322DE57-8FF2-A2BA-1C45-DB199A692D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Accessible Cultural Tourism Train-the-Trainer Program</a:t>
            </a:r>
          </a:p>
          <a:p>
            <a:r>
              <a:rPr lang="en-GB" dirty="0"/>
              <a:t>Project: TACT - Training for Accessible Cultural Tourism</a:t>
            </a:r>
            <a:endParaRPr lang="en-US" dirty="0"/>
          </a:p>
        </p:txBody>
      </p:sp>
      <p:pic>
        <p:nvPicPr>
          <p:cNvPr id="6" name="Graphic 1">
            <a:extLst>
              <a:ext uri="{FF2B5EF4-FFF2-40B4-BE49-F238E27FC236}">
                <a16:creationId xmlns:a16="http://schemas.microsoft.com/office/drawing/2014/main" id="{E86E692B-22D8-756D-C826-0F8B82F7FE5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29565" y="5417058"/>
            <a:ext cx="2238375" cy="6819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878A68E-CAF1-02C4-FBD8-E2B9BE4333A2}"/>
              </a:ext>
            </a:extLst>
          </p:cNvPr>
          <p:cNvSpPr txBox="1"/>
          <p:nvPr/>
        </p:nvSpPr>
        <p:spPr>
          <a:xfrm>
            <a:off x="3729318" y="5452717"/>
            <a:ext cx="81309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Financirano</a:t>
            </a:r>
            <a:r>
              <a:rPr lang="en-US" sz="1200" dirty="0"/>
              <a:t> s </a:t>
            </a:r>
            <a:r>
              <a:rPr lang="en-US" sz="1200" dirty="0" err="1"/>
              <a:t>strani</a:t>
            </a:r>
            <a:r>
              <a:rPr lang="en-US" sz="1200" dirty="0"/>
              <a:t> </a:t>
            </a:r>
            <a:r>
              <a:rPr lang="en-US" sz="1200" dirty="0" err="1"/>
              <a:t>Evropske</a:t>
            </a:r>
            <a:r>
              <a:rPr lang="en-US" sz="1200" dirty="0"/>
              <a:t> </a:t>
            </a:r>
            <a:r>
              <a:rPr lang="en-US" sz="1200" dirty="0" err="1"/>
              <a:t>unije</a:t>
            </a:r>
            <a:r>
              <a:rPr lang="en-US" sz="1200" dirty="0"/>
              <a:t>. </a:t>
            </a:r>
            <a:r>
              <a:rPr lang="en-US" sz="1200" dirty="0" err="1"/>
              <a:t>Izražena</a:t>
            </a:r>
            <a:r>
              <a:rPr lang="en-US" sz="1200" dirty="0"/>
              <a:t> </a:t>
            </a:r>
            <a:r>
              <a:rPr lang="en-US" sz="1200" dirty="0" err="1"/>
              <a:t>stališča</a:t>
            </a:r>
            <a:r>
              <a:rPr lang="en-US" sz="1200" dirty="0"/>
              <a:t> in </a:t>
            </a:r>
            <a:r>
              <a:rPr lang="en-US" sz="1200" dirty="0" err="1"/>
              <a:t>mnenja</a:t>
            </a:r>
            <a:r>
              <a:rPr lang="en-US" sz="1200" dirty="0"/>
              <a:t> so </a:t>
            </a:r>
            <a:r>
              <a:rPr lang="en-US" sz="1200" dirty="0" err="1"/>
              <a:t>zgolj</a:t>
            </a:r>
            <a:r>
              <a:rPr lang="en-US" sz="1200" dirty="0"/>
              <a:t> </a:t>
            </a:r>
            <a:r>
              <a:rPr lang="en-US" sz="1200" dirty="0" err="1"/>
              <a:t>stališča</a:t>
            </a:r>
            <a:r>
              <a:rPr lang="en-US" sz="1200" dirty="0"/>
              <a:t> in </a:t>
            </a:r>
            <a:r>
              <a:rPr lang="en-US" sz="1200" dirty="0" err="1"/>
              <a:t>mnenja</a:t>
            </a:r>
            <a:r>
              <a:rPr lang="en-US" sz="1200" dirty="0"/>
              <a:t> </a:t>
            </a:r>
            <a:r>
              <a:rPr lang="en-US" sz="1200" dirty="0" err="1"/>
              <a:t>avtorja</a:t>
            </a:r>
            <a:r>
              <a:rPr lang="en-US" sz="1200" dirty="0"/>
              <a:t> in </a:t>
            </a:r>
            <a:r>
              <a:rPr lang="en-US" sz="1200" dirty="0" err="1"/>
              <a:t>ni</a:t>
            </a:r>
            <a:r>
              <a:rPr lang="en-US" sz="1200" dirty="0"/>
              <a:t> </a:t>
            </a:r>
            <a:r>
              <a:rPr lang="en-US" sz="1200" dirty="0" err="1"/>
              <a:t>nujno</a:t>
            </a:r>
            <a:r>
              <a:rPr lang="en-US" sz="1200" dirty="0"/>
              <a:t>, da </a:t>
            </a:r>
            <a:r>
              <a:rPr lang="en-US" sz="1200" dirty="0" err="1"/>
              <a:t>odražajo</a:t>
            </a:r>
            <a:r>
              <a:rPr lang="en-US" sz="1200" dirty="0"/>
              <a:t> </a:t>
            </a:r>
            <a:r>
              <a:rPr lang="en-US" sz="1200" dirty="0" err="1"/>
              <a:t>stališča</a:t>
            </a:r>
            <a:r>
              <a:rPr lang="en-US" sz="1200" dirty="0"/>
              <a:t> in </a:t>
            </a:r>
            <a:r>
              <a:rPr lang="en-US" sz="1200" dirty="0" err="1"/>
              <a:t>mnenja</a:t>
            </a:r>
            <a:r>
              <a:rPr lang="en-US" sz="1200" dirty="0"/>
              <a:t> </a:t>
            </a:r>
            <a:r>
              <a:rPr lang="en-US" sz="1200" dirty="0" err="1"/>
              <a:t>Evropske</a:t>
            </a:r>
            <a:r>
              <a:rPr lang="en-US" sz="1200" dirty="0"/>
              <a:t> </a:t>
            </a:r>
            <a:r>
              <a:rPr lang="en-US" sz="1200" dirty="0" err="1"/>
              <a:t>unije</a:t>
            </a:r>
            <a:r>
              <a:rPr lang="en-US" sz="1200" dirty="0"/>
              <a:t> </a:t>
            </a:r>
            <a:r>
              <a:rPr lang="en-US" sz="1200" dirty="0" err="1"/>
              <a:t>ali</a:t>
            </a:r>
            <a:r>
              <a:rPr lang="en-US" sz="1200" dirty="0"/>
              <a:t> </a:t>
            </a:r>
            <a:r>
              <a:rPr lang="en-US" sz="1200" dirty="0" err="1"/>
              <a:t>Fundacije</a:t>
            </a:r>
            <a:r>
              <a:rPr lang="en-US" sz="1200" dirty="0"/>
              <a:t> Tempus. </a:t>
            </a:r>
            <a:r>
              <a:rPr lang="en-US" sz="1200" dirty="0" err="1"/>
              <a:t>Zanje</a:t>
            </a:r>
            <a:r>
              <a:rPr lang="en-US" sz="1200" dirty="0"/>
              <a:t> ne </a:t>
            </a:r>
            <a:r>
              <a:rPr lang="en-US" sz="1200" dirty="0" err="1"/>
              <a:t>moreta</a:t>
            </a:r>
            <a:r>
              <a:rPr lang="en-US" sz="1200" dirty="0"/>
              <a:t> </a:t>
            </a:r>
            <a:r>
              <a:rPr lang="en-US" sz="1200" dirty="0" err="1"/>
              <a:t>biti</a:t>
            </a:r>
            <a:r>
              <a:rPr lang="en-US" sz="1200" dirty="0"/>
              <a:t> </a:t>
            </a:r>
            <a:r>
              <a:rPr lang="en-US" sz="1200" dirty="0" err="1"/>
              <a:t>odgovorna</a:t>
            </a:r>
            <a:r>
              <a:rPr lang="en-US" sz="1200" dirty="0"/>
              <a:t> </a:t>
            </a:r>
            <a:r>
              <a:rPr lang="en-US" sz="1200" dirty="0" err="1"/>
              <a:t>niti</a:t>
            </a:r>
            <a:r>
              <a:rPr lang="en-US" sz="1200" dirty="0"/>
              <a:t> </a:t>
            </a:r>
            <a:r>
              <a:rPr lang="en-US" sz="1200" dirty="0" err="1"/>
              <a:t>Evropska</a:t>
            </a:r>
            <a:r>
              <a:rPr lang="en-US" sz="1200" dirty="0"/>
              <a:t> </a:t>
            </a:r>
            <a:r>
              <a:rPr lang="en-US" sz="1200" dirty="0" err="1"/>
              <a:t>unija</a:t>
            </a:r>
            <a:r>
              <a:rPr lang="en-US" sz="1200" dirty="0"/>
              <a:t> </a:t>
            </a:r>
            <a:r>
              <a:rPr lang="en-US" sz="1200" dirty="0" err="1"/>
              <a:t>niti</a:t>
            </a:r>
            <a:r>
              <a:rPr lang="en-US" sz="1200" dirty="0"/>
              <a:t> </a:t>
            </a:r>
            <a:r>
              <a:rPr lang="en-US" sz="1200" dirty="0" err="1"/>
              <a:t>Fundacija</a:t>
            </a:r>
            <a:r>
              <a:rPr lang="en-US" sz="1200" dirty="0"/>
              <a:t> Tempus.</a:t>
            </a:r>
          </a:p>
        </p:txBody>
      </p:sp>
    </p:spTree>
    <p:extLst>
      <p:ext uri="{BB962C8B-B14F-4D97-AF65-F5344CB8AC3E}">
        <p14:creationId xmlns:p14="http://schemas.microsoft.com/office/powerpoint/2010/main" val="9159123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66241-7C4E-ACEA-DE9D-8A29D3D03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Elementi kontrolnega seznama dostopnosti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C56B9D-4B41-9F15-0DBD-12B8E2E0EED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2400" b="1" dirty="0" err="1"/>
              <a:t>Informacije</a:t>
            </a:r>
            <a:r>
              <a:rPr lang="en-GB" sz="2400" b="1" dirty="0"/>
              <a:t> pred </a:t>
            </a:r>
            <a:r>
              <a:rPr lang="en-GB" sz="2400" b="1" dirty="0" err="1"/>
              <a:t>obiskom</a:t>
            </a:r>
            <a:endParaRPr lang="sl-SI" sz="24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 err="1"/>
              <a:t>dostopnost</a:t>
            </a:r>
            <a:r>
              <a:rPr lang="en-GB" sz="2000" dirty="0"/>
              <a:t> </a:t>
            </a:r>
            <a:r>
              <a:rPr lang="en-GB" sz="2000" dirty="0" err="1"/>
              <a:t>spletnega</a:t>
            </a:r>
            <a:r>
              <a:rPr lang="en-GB" sz="2000" dirty="0"/>
              <a:t> </a:t>
            </a:r>
            <a:r>
              <a:rPr lang="en-GB" sz="2000" dirty="0" err="1"/>
              <a:t>mesta</a:t>
            </a:r>
            <a:r>
              <a:rPr lang="en-GB" sz="2000" dirty="0"/>
              <a:t> in </a:t>
            </a:r>
            <a:r>
              <a:rPr lang="en-GB" sz="2000" dirty="0" err="1"/>
              <a:t>enostavnost</a:t>
            </a:r>
            <a:r>
              <a:rPr lang="en-GB" sz="2000" dirty="0"/>
              <a:t> </a:t>
            </a:r>
            <a:r>
              <a:rPr lang="en-GB" sz="2000" dirty="0" err="1"/>
              <a:t>navigacije</a:t>
            </a:r>
            <a:r>
              <a:rPr lang="sl-SI" sz="2000" dirty="0"/>
              <a:t>;</a:t>
            </a:r>
            <a:endParaRPr lang="en-GB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 err="1"/>
              <a:t>namenske</a:t>
            </a:r>
            <a:r>
              <a:rPr lang="en-GB" sz="2000" dirty="0"/>
              <a:t> </a:t>
            </a:r>
            <a:r>
              <a:rPr lang="en-GB" sz="2000" dirty="0" err="1"/>
              <a:t>strani</a:t>
            </a:r>
            <a:r>
              <a:rPr lang="en-GB" sz="2000" dirty="0"/>
              <a:t> </a:t>
            </a:r>
            <a:r>
              <a:rPr lang="en-GB" sz="2000" dirty="0" err="1"/>
              <a:t>ali</a:t>
            </a:r>
            <a:r>
              <a:rPr lang="en-GB" sz="2000" dirty="0"/>
              <a:t> </a:t>
            </a:r>
            <a:r>
              <a:rPr lang="en-GB" sz="2000" dirty="0" err="1"/>
              <a:t>razdelki</a:t>
            </a:r>
            <a:r>
              <a:rPr lang="en-GB" sz="2000" dirty="0"/>
              <a:t> o </a:t>
            </a:r>
            <a:r>
              <a:rPr lang="en-GB" sz="2000" dirty="0" err="1"/>
              <a:t>dostopnosti</a:t>
            </a:r>
            <a:r>
              <a:rPr lang="sl-SI" sz="2000" dirty="0"/>
              <a:t>;</a:t>
            </a:r>
            <a:endParaRPr lang="en-GB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 err="1"/>
              <a:t>jasni</a:t>
            </a:r>
            <a:r>
              <a:rPr lang="en-GB" sz="2000" dirty="0"/>
              <a:t> </a:t>
            </a:r>
            <a:r>
              <a:rPr lang="en-GB" sz="2000" dirty="0" err="1"/>
              <a:t>opisi</a:t>
            </a:r>
            <a:r>
              <a:rPr lang="en-GB" sz="2000" dirty="0"/>
              <a:t> </a:t>
            </a:r>
            <a:r>
              <a:rPr lang="en-GB" sz="2000" dirty="0" err="1"/>
              <a:t>fizičnega</a:t>
            </a:r>
            <a:r>
              <a:rPr lang="en-GB" sz="2000" dirty="0"/>
              <a:t> </a:t>
            </a:r>
            <a:r>
              <a:rPr lang="en-GB" sz="2000" dirty="0" err="1"/>
              <a:t>dostopa</a:t>
            </a:r>
            <a:r>
              <a:rPr lang="en-GB" sz="2000" dirty="0"/>
              <a:t> (ne le </a:t>
            </a:r>
            <a:r>
              <a:rPr lang="en-GB" sz="2000" dirty="0" err="1"/>
              <a:t>splošne</a:t>
            </a:r>
            <a:r>
              <a:rPr lang="en-GB" sz="2000" dirty="0"/>
              <a:t> </a:t>
            </a:r>
            <a:r>
              <a:rPr lang="en-GB" sz="2000" dirty="0" err="1"/>
              <a:t>oznake</a:t>
            </a:r>
            <a:r>
              <a:rPr lang="en-GB" sz="2000" dirty="0"/>
              <a:t>, </a:t>
            </a:r>
            <a:r>
              <a:rPr lang="en-GB" sz="2000" dirty="0" err="1"/>
              <a:t>kot</a:t>
            </a:r>
            <a:r>
              <a:rPr lang="en-GB" sz="2000" dirty="0"/>
              <a:t> je »</a:t>
            </a:r>
            <a:r>
              <a:rPr lang="en-GB" sz="2000" dirty="0" err="1"/>
              <a:t>delno</a:t>
            </a:r>
            <a:r>
              <a:rPr lang="en-GB" sz="2000" dirty="0"/>
              <a:t> </a:t>
            </a:r>
            <a:r>
              <a:rPr lang="en-GB" sz="2000" dirty="0" err="1"/>
              <a:t>dostopno</a:t>
            </a:r>
            <a:r>
              <a:rPr lang="en-GB" sz="2000" dirty="0"/>
              <a:t>«)</a:t>
            </a:r>
            <a:r>
              <a:rPr lang="sl-SI" sz="2000" dirty="0"/>
              <a:t>;</a:t>
            </a:r>
            <a:endParaRPr lang="en-GB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 err="1"/>
              <a:t>informacije</a:t>
            </a:r>
            <a:r>
              <a:rPr lang="en-GB" sz="2000" dirty="0"/>
              <a:t> o </a:t>
            </a:r>
            <a:r>
              <a:rPr lang="en-GB" sz="2000" dirty="0" err="1"/>
              <a:t>razdaljah</a:t>
            </a:r>
            <a:r>
              <a:rPr lang="en-GB" sz="2000" dirty="0"/>
              <a:t>, </a:t>
            </a:r>
            <a:r>
              <a:rPr lang="en-GB" sz="2000" dirty="0" err="1"/>
              <a:t>površinah</a:t>
            </a:r>
            <a:r>
              <a:rPr lang="en-GB" sz="2000" dirty="0"/>
              <a:t>, </a:t>
            </a:r>
            <a:r>
              <a:rPr lang="en-GB" sz="2000" dirty="0" err="1"/>
              <a:t>naklonih</a:t>
            </a:r>
            <a:r>
              <a:rPr lang="en-GB" sz="2000" dirty="0"/>
              <a:t>, </a:t>
            </a:r>
            <a:r>
              <a:rPr lang="en-GB" sz="2000" dirty="0" err="1"/>
              <a:t>sediščih</a:t>
            </a:r>
            <a:r>
              <a:rPr lang="en-GB" sz="2000" dirty="0"/>
              <a:t>, </a:t>
            </a:r>
            <a:r>
              <a:rPr lang="en-GB" sz="2000" dirty="0" err="1"/>
              <a:t>osvetlitvi</a:t>
            </a:r>
            <a:r>
              <a:rPr lang="en-GB" sz="2000" dirty="0"/>
              <a:t> in </a:t>
            </a:r>
            <a:r>
              <a:rPr lang="en-GB" sz="2000" dirty="0" err="1"/>
              <a:t>hrupu</a:t>
            </a:r>
            <a:r>
              <a:rPr lang="sl-SI" sz="2000" dirty="0"/>
              <a:t>;</a:t>
            </a:r>
            <a:endParaRPr lang="en-GB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 err="1"/>
              <a:t>razpoložljivost</a:t>
            </a:r>
            <a:r>
              <a:rPr lang="en-GB" sz="2000" dirty="0"/>
              <a:t> </a:t>
            </a:r>
            <a:r>
              <a:rPr lang="en-GB" sz="2000" dirty="0" err="1"/>
              <a:t>dostopnih</a:t>
            </a:r>
            <a:r>
              <a:rPr lang="en-GB" sz="2000" dirty="0"/>
              <a:t> </a:t>
            </a:r>
            <a:r>
              <a:rPr lang="en-GB" sz="2000" dirty="0" err="1"/>
              <a:t>sanitarij</a:t>
            </a:r>
            <a:r>
              <a:rPr lang="en-GB" sz="2000" dirty="0"/>
              <a:t> in </a:t>
            </a:r>
            <a:r>
              <a:rPr lang="en-GB" sz="2000" dirty="0" err="1"/>
              <a:t>mest</a:t>
            </a:r>
            <a:r>
              <a:rPr lang="en-GB" sz="2000" dirty="0"/>
              <a:t> za </a:t>
            </a:r>
            <a:r>
              <a:rPr lang="en-GB" sz="2000" dirty="0" err="1"/>
              <a:t>počitek</a:t>
            </a:r>
            <a:r>
              <a:rPr lang="sl-SI" sz="2000" dirty="0"/>
              <a:t>;</a:t>
            </a:r>
            <a:endParaRPr lang="en-GB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 err="1"/>
              <a:t>možnosti</a:t>
            </a:r>
            <a:r>
              <a:rPr lang="en-GB" sz="2000" dirty="0"/>
              <a:t> </a:t>
            </a:r>
            <a:r>
              <a:rPr lang="en-GB" sz="2000" dirty="0" err="1"/>
              <a:t>prevoza</a:t>
            </a:r>
            <a:r>
              <a:rPr lang="en-GB" sz="2000" dirty="0"/>
              <a:t> in </a:t>
            </a:r>
            <a:r>
              <a:rPr lang="en-GB" sz="2000" dirty="0" err="1"/>
              <a:t>točke</a:t>
            </a:r>
            <a:r>
              <a:rPr lang="en-GB" sz="2000" dirty="0"/>
              <a:t> </a:t>
            </a:r>
            <a:r>
              <a:rPr lang="en-GB" sz="2000" dirty="0" err="1"/>
              <a:t>prihoda</a:t>
            </a:r>
            <a:r>
              <a:rPr lang="sl-SI" sz="2000" dirty="0"/>
              <a:t>;</a:t>
            </a:r>
            <a:endParaRPr lang="en-GB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 err="1"/>
              <a:t>razpoložljivost</a:t>
            </a:r>
            <a:r>
              <a:rPr lang="en-GB" sz="2000" dirty="0"/>
              <a:t> </a:t>
            </a:r>
            <a:r>
              <a:rPr lang="en-GB" sz="2000" dirty="0" err="1"/>
              <a:t>pomoči</a:t>
            </a:r>
            <a:r>
              <a:rPr lang="en-GB" sz="2000" dirty="0"/>
              <a:t>, </a:t>
            </a:r>
            <a:r>
              <a:rPr lang="en-GB" sz="2000" dirty="0" err="1"/>
              <a:t>vodenih</a:t>
            </a:r>
            <a:r>
              <a:rPr lang="en-GB" sz="2000" dirty="0"/>
              <a:t> </a:t>
            </a:r>
            <a:r>
              <a:rPr lang="en-GB" sz="2000" dirty="0" err="1"/>
              <a:t>ogledov</a:t>
            </a:r>
            <a:r>
              <a:rPr lang="en-GB" sz="2000" dirty="0"/>
              <a:t> in </a:t>
            </a:r>
            <a:r>
              <a:rPr lang="en-GB" sz="2000" dirty="0" err="1"/>
              <a:t>alternativnih</a:t>
            </a:r>
            <a:r>
              <a:rPr lang="en-GB" sz="2000" dirty="0"/>
              <a:t> </a:t>
            </a:r>
            <a:r>
              <a:rPr lang="en-GB" sz="2000" dirty="0" err="1"/>
              <a:t>formatov</a:t>
            </a:r>
            <a:r>
              <a:rPr lang="en-GB" sz="2000" dirty="0"/>
              <a:t> </a:t>
            </a:r>
            <a:r>
              <a:rPr lang="en-GB" sz="2000" dirty="0" err="1"/>
              <a:t>informacij</a:t>
            </a:r>
            <a:r>
              <a:rPr lang="sl-SI" sz="2000" dirty="0"/>
              <a:t>. </a:t>
            </a:r>
            <a:endParaRPr lang="en-US" sz="20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881B92C-FB93-A5A9-E0AB-40E8B3E7BB7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2400" b="1" dirty="0" err="1"/>
              <a:t>Prihod</a:t>
            </a:r>
            <a:r>
              <a:rPr lang="en-GB" sz="2400" b="1" dirty="0"/>
              <a:t> in </a:t>
            </a:r>
            <a:r>
              <a:rPr lang="en-GB" sz="2400" b="1" dirty="0" err="1"/>
              <a:t>parkiranje</a:t>
            </a:r>
            <a:endParaRPr lang="sl-SI" sz="24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sl-SI" dirty="0"/>
              <a:t>ureditev izstopnih mest in parkirišč, vključno z dostopnimi parkirnimi mesti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dirty="0"/>
              <a:t>širina poti, kakovost in vzdrževanje površin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dirty="0"/>
              <a:t>nakloni, stopnice in oprijemala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dirty="0"/>
              <a:t>raven osvetlitve, zlasti v senčnih in večernih razmerah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dirty="0"/>
              <a:t>usmerjevalna signalizacija od točk prihoda do vhodov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dirty="0"/>
              <a:t>sedišča ali mesta za počitek na daljših poteh</a:t>
            </a:r>
          </a:p>
        </p:txBody>
      </p:sp>
    </p:spTree>
    <p:extLst>
      <p:ext uri="{BB962C8B-B14F-4D97-AF65-F5344CB8AC3E}">
        <p14:creationId xmlns:p14="http://schemas.microsoft.com/office/powerpoint/2010/main" val="23207749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C8F2B-6CAF-CE93-4B03-73592ED6B0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7362E-3E97-7D58-7805-031474744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Elementi</a:t>
            </a:r>
            <a:r>
              <a:rPr lang="en-GB" dirty="0"/>
              <a:t> </a:t>
            </a:r>
            <a:r>
              <a:rPr lang="en-GB" dirty="0" err="1"/>
              <a:t>kontrolnega</a:t>
            </a:r>
            <a:r>
              <a:rPr lang="en-GB" dirty="0"/>
              <a:t> </a:t>
            </a:r>
            <a:r>
              <a:rPr lang="en-GB" dirty="0" err="1"/>
              <a:t>seznama</a:t>
            </a:r>
            <a:r>
              <a:rPr lang="sl-SI" dirty="0"/>
              <a:t> dostopnosti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442566-3999-DDC7-1BDA-9AE547AC117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sz="2400" b="1" dirty="0" err="1"/>
              <a:t>Vhod</a:t>
            </a:r>
            <a:r>
              <a:rPr lang="en-GB" sz="2400" b="1" dirty="0"/>
              <a:t> in </a:t>
            </a:r>
            <a:r>
              <a:rPr lang="en-GB" sz="2400" b="1" dirty="0" err="1"/>
              <a:t>prodaja</a:t>
            </a:r>
            <a:r>
              <a:rPr lang="en-GB" sz="2400" b="1" dirty="0"/>
              <a:t> </a:t>
            </a:r>
            <a:r>
              <a:rPr lang="en-GB" sz="2400" b="1" dirty="0" err="1"/>
              <a:t>vstopnic</a:t>
            </a:r>
            <a:endParaRPr lang="sl-SI" sz="24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/>
              <a:t>dostop</a:t>
            </a:r>
            <a:r>
              <a:rPr lang="en-GB" dirty="0"/>
              <a:t> </a:t>
            </a:r>
            <a:r>
              <a:rPr lang="en-GB" dirty="0" err="1"/>
              <a:t>brez</a:t>
            </a:r>
            <a:r>
              <a:rPr lang="en-GB" dirty="0"/>
              <a:t> </a:t>
            </a:r>
            <a:r>
              <a:rPr lang="en-GB" dirty="0" err="1"/>
              <a:t>stopnic</a:t>
            </a:r>
            <a:r>
              <a:rPr lang="en-GB" dirty="0"/>
              <a:t> </a:t>
            </a:r>
            <a:r>
              <a:rPr lang="en-GB" dirty="0" err="1"/>
              <a:t>ali</a:t>
            </a:r>
            <a:r>
              <a:rPr lang="en-GB" dirty="0"/>
              <a:t> </a:t>
            </a:r>
            <a:r>
              <a:rPr lang="en-GB" dirty="0" err="1"/>
              <a:t>jasno</a:t>
            </a:r>
            <a:r>
              <a:rPr lang="en-GB" dirty="0"/>
              <a:t> </a:t>
            </a:r>
            <a:r>
              <a:rPr lang="en-GB" dirty="0" err="1"/>
              <a:t>označene</a:t>
            </a:r>
            <a:r>
              <a:rPr lang="en-GB" dirty="0"/>
              <a:t> </a:t>
            </a:r>
            <a:r>
              <a:rPr lang="en-GB" dirty="0" err="1"/>
              <a:t>alternativne</a:t>
            </a:r>
            <a:r>
              <a:rPr lang="en-GB" dirty="0"/>
              <a:t> </a:t>
            </a:r>
            <a:r>
              <a:rPr lang="en-GB" dirty="0" err="1"/>
              <a:t>poti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/>
              <a:t>širina</a:t>
            </a:r>
            <a:r>
              <a:rPr lang="en-GB" dirty="0"/>
              <a:t>, </a:t>
            </a:r>
            <a:r>
              <a:rPr lang="en-GB" dirty="0" err="1"/>
              <a:t>teža</a:t>
            </a:r>
            <a:r>
              <a:rPr lang="en-GB" dirty="0"/>
              <a:t> in </a:t>
            </a:r>
            <a:r>
              <a:rPr lang="en-GB" dirty="0" err="1"/>
              <a:t>način</a:t>
            </a:r>
            <a:r>
              <a:rPr lang="en-GB" dirty="0"/>
              <a:t> </a:t>
            </a:r>
            <a:r>
              <a:rPr lang="en-GB" dirty="0" err="1"/>
              <a:t>odpiranja</a:t>
            </a:r>
            <a:r>
              <a:rPr lang="en-GB" dirty="0"/>
              <a:t> </a:t>
            </a:r>
            <a:r>
              <a:rPr lang="en-GB" dirty="0" err="1"/>
              <a:t>vrat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/>
              <a:t>pragovi</a:t>
            </a:r>
            <a:r>
              <a:rPr lang="en-GB" dirty="0"/>
              <a:t> in </a:t>
            </a:r>
            <a:r>
              <a:rPr lang="en-GB" dirty="0" err="1"/>
              <a:t>prehodi</a:t>
            </a:r>
            <a:r>
              <a:rPr lang="en-GB" dirty="0"/>
              <a:t> med </a:t>
            </a:r>
            <a:r>
              <a:rPr lang="en-GB" dirty="0" err="1"/>
              <a:t>talnimi</a:t>
            </a:r>
            <a:r>
              <a:rPr lang="en-GB" dirty="0"/>
              <a:t> </a:t>
            </a:r>
            <a:r>
              <a:rPr lang="en-GB" dirty="0" err="1"/>
              <a:t>površinami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/>
              <a:t>vizualni</a:t>
            </a:r>
            <a:r>
              <a:rPr lang="en-GB" dirty="0"/>
              <a:t> </a:t>
            </a:r>
            <a:r>
              <a:rPr lang="en-GB" dirty="0" err="1"/>
              <a:t>kontrast</a:t>
            </a:r>
            <a:r>
              <a:rPr lang="en-GB" dirty="0"/>
              <a:t> </a:t>
            </a:r>
            <a:r>
              <a:rPr lang="en-GB" dirty="0" err="1"/>
              <a:t>vrat</a:t>
            </a:r>
            <a:r>
              <a:rPr lang="en-GB" dirty="0"/>
              <a:t> in </a:t>
            </a:r>
            <a:r>
              <a:rPr lang="en-GB" dirty="0" err="1"/>
              <a:t>podbojev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/>
              <a:t>zaščita</a:t>
            </a:r>
            <a:r>
              <a:rPr lang="en-GB" dirty="0"/>
              <a:t> pred </a:t>
            </a:r>
            <a:r>
              <a:rPr lang="en-GB" dirty="0" err="1"/>
              <a:t>vremenskimi</a:t>
            </a:r>
            <a:r>
              <a:rPr lang="en-GB" dirty="0"/>
              <a:t> </a:t>
            </a:r>
            <a:r>
              <a:rPr lang="en-GB" dirty="0" err="1"/>
              <a:t>vplivi</a:t>
            </a:r>
            <a:r>
              <a:rPr lang="en-GB" dirty="0"/>
              <a:t> </a:t>
            </a:r>
            <a:r>
              <a:rPr lang="en-GB" dirty="0" err="1"/>
              <a:t>pri</a:t>
            </a:r>
            <a:r>
              <a:rPr lang="en-GB" dirty="0"/>
              <a:t> </a:t>
            </a:r>
            <a:r>
              <a:rPr lang="en-GB" dirty="0" err="1"/>
              <a:t>čakalnih</a:t>
            </a:r>
            <a:r>
              <a:rPr lang="en-GB" dirty="0"/>
              <a:t> </a:t>
            </a:r>
            <a:r>
              <a:rPr lang="en-GB" dirty="0" err="1"/>
              <a:t>vrstah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/>
              <a:t>višina</a:t>
            </a:r>
            <a:r>
              <a:rPr lang="en-GB" dirty="0"/>
              <a:t> </a:t>
            </a:r>
            <a:r>
              <a:rPr lang="en-GB" dirty="0" err="1"/>
              <a:t>pultov</a:t>
            </a:r>
            <a:r>
              <a:rPr lang="en-GB" dirty="0"/>
              <a:t> in </a:t>
            </a:r>
            <a:r>
              <a:rPr lang="en-GB" dirty="0" err="1"/>
              <a:t>vidljivost</a:t>
            </a:r>
            <a:r>
              <a:rPr lang="en-GB" dirty="0"/>
              <a:t> za </a:t>
            </a:r>
            <a:r>
              <a:rPr lang="en-GB" dirty="0" err="1"/>
              <a:t>sedeče</a:t>
            </a:r>
            <a:r>
              <a:rPr lang="en-GB" dirty="0"/>
              <a:t> in </a:t>
            </a:r>
            <a:r>
              <a:rPr lang="en-GB" dirty="0" err="1"/>
              <a:t>stoječe</a:t>
            </a:r>
            <a:r>
              <a:rPr lang="en-GB" dirty="0"/>
              <a:t> </a:t>
            </a:r>
            <a:r>
              <a:rPr lang="en-GB" dirty="0" err="1"/>
              <a:t>obiskovalce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/>
              <a:t>prostor</a:t>
            </a:r>
            <a:r>
              <a:rPr lang="en-GB" dirty="0"/>
              <a:t> za </a:t>
            </a:r>
            <a:r>
              <a:rPr lang="en-GB" dirty="0" err="1"/>
              <a:t>invalidske</a:t>
            </a:r>
            <a:r>
              <a:rPr lang="en-GB" dirty="0"/>
              <a:t> </a:t>
            </a:r>
            <a:r>
              <a:rPr lang="en-GB" dirty="0" err="1"/>
              <a:t>vozičke</a:t>
            </a:r>
            <a:r>
              <a:rPr lang="en-GB" dirty="0"/>
              <a:t> in </a:t>
            </a:r>
            <a:r>
              <a:rPr lang="en-GB" dirty="0" err="1"/>
              <a:t>druge</a:t>
            </a:r>
            <a:r>
              <a:rPr lang="en-GB" dirty="0"/>
              <a:t> </a:t>
            </a:r>
            <a:r>
              <a:rPr lang="en-GB" dirty="0" err="1"/>
              <a:t>pripomočke</a:t>
            </a:r>
            <a:r>
              <a:rPr lang="en-GB" dirty="0"/>
              <a:t> </a:t>
            </a:r>
            <a:r>
              <a:rPr lang="en-GB" dirty="0" err="1"/>
              <a:t>pri</a:t>
            </a:r>
            <a:r>
              <a:rPr lang="en-GB" dirty="0"/>
              <a:t> </a:t>
            </a:r>
            <a:r>
              <a:rPr lang="en-GB" dirty="0" err="1"/>
              <a:t>pultih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/>
              <a:t>prenosni</a:t>
            </a:r>
            <a:r>
              <a:rPr lang="en-GB" dirty="0"/>
              <a:t> </a:t>
            </a:r>
            <a:r>
              <a:rPr lang="en-GB" dirty="0" err="1"/>
              <a:t>kartični</a:t>
            </a:r>
            <a:r>
              <a:rPr lang="en-GB" dirty="0"/>
              <a:t> </a:t>
            </a:r>
            <a:r>
              <a:rPr lang="en-GB" dirty="0" err="1"/>
              <a:t>terminali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/>
              <a:t>jasnost</a:t>
            </a:r>
            <a:r>
              <a:rPr lang="en-GB" dirty="0"/>
              <a:t> </a:t>
            </a:r>
            <a:r>
              <a:rPr lang="en-GB" dirty="0" err="1"/>
              <a:t>cen</a:t>
            </a:r>
            <a:r>
              <a:rPr lang="en-GB" dirty="0"/>
              <a:t> in </a:t>
            </a:r>
            <a:r>
              <a:rPr lang="en-GB" dirty="0" err="1"/>
              <a:t>tipov</a:t>
            </a:r>
            <a:r>
              <a:rPr lang="en-GB" dirty="0"/>
              <a:t> </a:t>
            </a:r>
            <a:r>
              <a:rPr lang="en-GB" dirty="0" err="1"/>
              <a:t>vstopnic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/>
              <a:t>sistemi</a:t>
            </a:r>
            <a:r>
              <a:rPr lang="en-GB" dirty="0"/>
              <a:t> </a:t>
            </a:r>
            <a:r>
              <a:rPr lang="en-GB" dirty="0" err="1"/>
              <a:t>čakanja</a:t>
            </a:r>
            <a:r>
              <a:rPr lang="en-GB" dirty="0"/>
              <a:t> in </a:t>
            </a:r>
            <a:r>
              <a:rPr lang="en-GB" dirty="0" err="1"/>
              <a:t>čakalni</a:t>
            </a:r>
            <a:r>
              <a:rPr lang="en-GB" dirty="0"/>
              <a:t> </a:t>
            </a:r>
            <a:r>
              <a:rPr lang="en-GB" dirty="0" err="1"/>
              <a:t>časi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/>
              <a:t>razpoložljivost</a:t>
            </a:r>
            <a:r>
              <a:rPr lang="en-GB" dirty="0"/>
              <a:t> </a:t>
            </a:r>
            <a:r>
              <a:rPr lang="en-GB" dirty="0" err="1"/>
              <a:t>prednostnega</a:t>
            </a:r>
            <a:r>
              <a:rPr lang="en-GB" dirty="0"/>
              <a:t> </a:t>
            </a:r>
            <a:r>
              <a:rPr lang="en-GB" dirty="0" err="1"/>
              <a:t>dostopa</a:t>
            </a:r>
            <a:r>
              <a:rPr lang="en-GB" dirty="0"/>
              <a:t> </a:t>
            </a:r>
            <a:r>
              <a:rPr lang="en-GB" dirty="0" err="1"/>
              <a:t>ali</a:t>
            </a:r>
            <a:r>
              <a:rPr lang="en-GB" dirty="0"/>
              <a:t> </a:t>
            </a:r>
            <a:r>
              <a:rPr lang="en-GB" dirty="0" err="1"/>
              <a:t>alternativnih</a:t>
            </a:r>
            <a:r>
              <a:rPr lang="en-GB" dirty="0"/>
              <a:t> </a:t>
            </a:r>
            <a:r>
              <a:rPr lang="en-GB" dirty="0" err="1"/>
              <a:t>postopkov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F3E5833-41F3-2739-2DA1-7F9AA842AD3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sz="2400" b="1" dirty="0" err="1"/>
              <a:t>Notranje</a:t>
            </a:r>
            <a:r>
              <a:rPr lang="en-GB" sz="2400" b="1" dirty="0"/>
              <a:t> </a:t>
            </a:r>
            <a:r>
              <a:rPr lang="en-GB" sz="2400" b="1" dirty="0" err="1"/>
              <a:t>gibanje</a:t>
            </a:r>
            <a:r>
              <a:rPr lang="en-GB" sz="2400" b="1" dirty="0"/>
              <a:t> po </a:t>
            </a:r>
            <a:r>
              <a:rPr lang="en-GB" sz="2400" b="1" dirty="0" err="1"/>
              <a:t>objektu</a:t>
            </a:r>
            <a:endParaRPr lang="sl-SI" sz="24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/>
              <a:t>hodniki</a:t>
            </a:r>
            <a:r>
              <a:rPr lang="en-GB" dirty="0"/>
              <a:t>, </a:t>
            </a:r>
            <a:r>
              <a:rPr lang="en-GB" dirty="0" err="1"/>
              <a:t>vrata</a:t>
            </a:r>
            <a:r>
              <a:rPr lang="en-GB" dirty="0"/>
              <a:t> in </a:t>
            </a:r>
            <a:r>
              <a:rPr lang="en-GB" dirty="0" err="1"/>
              <a:t>obračalni</a:t>
            </a:r>
            <a:r>
              <a:rPr lang="en-GB" dirty="0"/>
              <a:t> </a:t>
            </a:r>
            <a:r>
              <a:rPr lang="en-GB" dirty="0" err="1"/>
              <a:t>prostori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/>
              <a:t>dvigala</a:t>
            </a:r>
            <a:r>
              <a:rPr lang="en-GB" dirty="0"/>
              <a:t>, </a:t>
            </a:r>
            <a:r>
              <a:rPr lang="en-GB" dirty="0" err="1"/>
              <a:t>klančine</a:t>
            </a:r>
            <a:r>
              <a:rPr lang="en-GB" dirty="0"/>
              <a:t> in </a:t>
            </a:r>
            <a:r>
              <a:rPr lang="en-GB" dirty="0" err="1"/>
              <a:t>stopnice</a:t>
            </a:r>
            <a:r>
              <a:rPr lang="en-GB" dirty="0"/>
              <a:t> ter </a:t>
            </a:r>
            <a:r>
              <a:rPr lang="en-GB" dirty="0" err="1"/>
              <a:t>označbe</a:t>
            </a:r>
            <a:r>
              <a:rPr lang="en-GB" dirty="0"/>
              <a:t> </a:t>
            </a:r>
            <a:r>
              <a:rPr lang="en-GB" dirty="0" err="1"/>
              <a:t>zanje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/>
              <a:t>oprijemala</a:t>
            </a:r>
            <a:r>
              <a:rPr lang="en-GB" dirty="0"/>
              <a:t>, </a:t>
            </a:r>
            <a:r>
              <a:rPr lang="en-GB" dirty="0" err="1"/>
              <a:t>osvetlitev</a:t>
            </a:r>
            <a:r>
              <a:rPr lang="en-GB" dirty="0"/>
              <a:t> in </a:t>
            </a:r>
            <a:r>
              <a:rPr lang="en-GB" dirty="0" err="1"/>
              <a:t>kontrast</a:t>
            </a:r>
            <a:r>
              <a:rPr lang="en-GB" dirty="0"/>
              <a:t> </a:t>
            </a:r>
            <a:r>
              <a:rPr lang="en-GB" dirty="0" err="1"/>
              <a:t>talnih</a:t>
            </a:r>
            <a:r>
              <a:rPr lang="en-GB" dirty="0"/>
              <a:t> </a:t>
            </a:r>
            <a:r>
              <a:rPr lang="en-GB" dirty="0" err="1"/>
              <a:t>površin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/>
              <a:t>sedišča</a:t>
            </a:r>
            <a:r>
              <a:rPr lang="en-GB" dirty="0"/>
              <a:t> </a:t>
            </a:r>
            <a:r>
              <a:rPr lang="en-GB" dirty="0" err="1"/>
              <a:t>ob</a:t>
            </a:r>
            <a:r>
              <a:rPr lang="en-GB" dirty="0"/>
              <a:t> </a:t>
            </a:r>
            <a:r>
              <a:rPr lang="en-GB" dirty="0" err="1"/>
              <a:t>poteh</a:t>
            </a:r>
            <a:r>
              <a:rPr lang="en-GB" dirty="0"/>
              <a:t> </a:t>
            </a:r>
            <a:r>
              <a:rPr lang="en-GB" dirty="0" err="1"/>
              <a:t>gibanja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/>
              <a:t>mirni</a:t>
            </a:r>
            <a:r>
              <a:rPr lang="en-GB" dirty="0"/>
              <a:t> </a:t>
            </a:r>
            <a:r>
              <a:rPr lang="en-GB" dirty="0" err="1"/>
              <a:t>prostori</a:t>
            </a:r>
            <a:r>
              <a:rPr lang="en-GB" dirty="0"/>
              <a:t> za </a:t>
            </a:r>
            <a:r>
              <a:rPr lang="en-GB" dirty="0" err="1"/>
              <a:t>počitek</a:t>
            </a:r>
            <a:r>
              <a:rPr lang="en-GB" dirty="0"/>
              <a:t> </a:t>
            </a:r>
            <a:r>
              <a:rPr lang="en-GB" dirty="0" err="1"/>
              <a:t>ali</a:t>
            </a:r>
            <a:r>
              <a:rPr lang="en-GB" dirty="0"/>
              <a:t> </a:t>
            </a:r>
            <a:r>
              <a:rPr lang="en-GB" dirty="0" err="1"/>
              <a:t>senzorne</a:t>
            </a:r>
            <a:r>
              <a:rPr lang="en-GB" dirty="0"/>
              <a:t> </a:t>
            </a:r>
            <a:r>
              <a:rPr lang="en-GB" dirty="0" err="1"/>
              <a:t>odmore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/>
              <a:t>zasnova</a:t>
            </a:r>
            <a:r>
              <a:rPr lang="en-GB" dirty="0"/>
              <a:t> in </a:t>
            </a:r>
            <a:r>
              <a:rPr lang="en-GB" dirty="0" err="1"/>
              <a:t>postavitev</a:t>
            </a:r>
            <a:r>
              <a:rPr lang="en-GB" dirty="0"/>
              <a:t> </a:t>
            </a:r>
            <a:r>
              <a:rPr lang="en-GB" dirty="0" err="1"/>
              <a:t>zemljevidov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/>
              <a:t>uporaba</a:t>
            </a:r>
            <a:r>
              <a:rPr lang="en-GB" dirty="0"/>
              <a:t> </a:t>
            </a:r>
            <a:r>
              <a:rPr lang="en-GB" dirty="0" err="1"/>
              <a:t>simbolov</a:t>
            </a:r>
            <a:r>
              <a:rPr lang="en-GB" dirty="0"/>
              <a:t>, </a:t>
            </a:r>
            <a:r>
              <a:rPr lang="en-GB" dirty="0" err="1"/>
              <a:t>barv</a:t>
            </a:r>
            <a:r>
              <a:rPr lang="en-GB" dirty="0"/>
              <a:t> in </a:t>
            </a:r>
            <a:r>
              <a:rPr lang="en-GB" dirty="0" err="1"/>
              <a:t>razumljivega</a:t>
            </a:r>
            <a:r>
              <a:rPr lang="en-GB" dirty="0"/>
              <a:t> </a:t>
            </a:r>
            <a:r>
              <a:rPr lang="en-GB" dirty="0" err="1"/>
              <a:t>jezika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/>
              <a:t>doslednost</a:t>
            </a:r>
            <a:r>
              <a:rPr lang="en-GB" dirty="0"/>
              <a:t> </a:t>
            </a:r>
            <a:r>
              <a:rPr lang="en-GB" dirty="0" err="1"/>
              <a:t>signalizacije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/>
              <a:t>razpoložljivost</a:t>
            </a:r>
            <a:r>
              <a:rPr lang="en-GB" dirty="0"/>
              <a:t> </a:t>
            </a:r>
            <a:r>
              <a:rPr lang="en-GB" dirty="0" err="1"/>
              <a:t>gradiv</a:t>
            </a:r>
            <a:r>
              <a:rPr lang="en-GB" dirty="0"/>
              <a:t> v </a:t>
            </a:r>
            <a:r>
              <a:rPr lang="en-GB" dirty="0" err="1"/>
              <a:t>alternativnih</a:t>
            </a:r>
            <a:r>
              <a:rPr lang="en-GB" dirty="0"/>
              <a:t> </a:t>
            </a:r>
            <a:r>
              <a:rPr lang="en-GB" dirty="0" err="1"/>
              <a:t>formatih</a:t>
            </a:r>
            <a:r>
              <a:rPr lang="en-GB" dirty="0"/>
              <a:t> (</a:t>
            </a:r>
            <a:r>
              <a:rPr lang="en-GB" dirty="0" err="1"/>
              <a:t>velik</a:t>
            </a:r>
            <a:r>
              <a:rPr lang="en-GB" dirty="0"/>
              <a:t> </a:t>
            </a:r>
            <a:r>
              <a:rPr lang="en-GB" dirty="0" err="1"/>
              <a:t>tisk</a:t>
            </a:r>
            <a:r>
              <a:rPr lang="en-GB" dirty="0"/>
              <a:t>, </a:t>
            </a:r>
            <a:r>
              <a:rPr lang="en-GB" dirty="0" err="1"/>
              <a:t>digitalni</a:t>
            </a:r>
            <a:r>
              <a:rPr lang="en-GB" dirty="0"/>
              <a:t> </a:t>
            </a:r>
            <a:r>
              <a:rPr lang="en-GB" dirty="0" err="1"/>
              <a:t>vodniki</a:t>
            </a:r>
            <a:r>
              <a:rPr lang="en-GB" dirty="0"/>
              <a:t> </a:t>
            </a:r>
            <a:r>
              <a:rPr lang="en-GB" dirty="0" err="1"/>
              <a:t>itd</a:t>
            </a:r>
            <a:r>
              <a:rPr lang="en-GB" dirty="0"/>
              <a:t>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336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680AB-5F08-064B-DAD7-A900F874A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F26CB-5E18-7EA8-ADFC-2F3A3C29C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Elementi</a:t>
            </a:r>
            <a:r>
              <a:rPr lang="en-GB" dirty="0"/>
              <a:t> </a:t>
            </a:r>
            <a:r>
              <a:rPr lang="en-GB" dirty="0" err="1"/>
              <a:t>kontrolnega</a:t>
            </a:r>
            <a:r>
              <a:rPr lang="en-GB" dirty="0"/>
              <a:t> </a:t>
            </a:r>
            <a:r>
              <a:rPr lang="en-GB" dirty="0" err="1"/>
              <a:t>seznama</a:t>
            </a:r>
            <a:r>
              <a:rPr lang="sl-SI" dirty="0"/>
              <a:t> dostopnosti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ABF2E7-68DE-EB05-8539-B75B00BB377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2400" b="1" dirty="0" err="1"/>
              <a:t>Razstavni</a:t>
            </a:r>
            <a:r>
              <a:rPr lang="en-GB" sz="2400" b="1" dirty="0"/>
              <a:t> </a:t>
            </a:r>
            <a:r>
              <a:rPr lang="en-GB" sz="2400" b="1" dirty="0" err="1"/>
              <a:t>elementi</a:t>
            </a:r>
            <a:r>
              <a:rPr lang="en-GB" sz="2400" b="1" dirty="0"/>
              <a:t> in </a:t>
            </a:r>
            <a:r>
              <a:rPr lang="en-GB" sz="2400" b="1" dirty="0" err="1"/>
              <a:t>prikazi</a:t>
            </a:r>
            <a:endParaRPr lang="sl-SI" sz="24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/>
              <a:t>vizualna</a:t>
            </a:r>
            <a:r>
              <a:rPr lang="en-GB" dirty="0"/>
              <a:t> </a:t>
            </a:r>
            <a:r>
              <a:rPr lang="en-GB" dirty="0" err="1"/>
              <a:t>dostopnost</a:t>
            </a:r>
            <a:r>
              <a:rPr lang="en-GB" dirty="0"/>
              <a:t> (</a:t>
            </a:r>
            <a:r>
              <a:rPr lang="en-GB" dirty="0" err="1"/>
              <a:t>kontrast</a:t>
            </a:r>
            <a:r>
              <a:rPr lang="en-GB" dirty="0"/>
              <a:t>, </a:t>
            </a:r>
            <a:r>
              <a:rPr lang="en-GB" dirty="0" err="1"/>
              <a:t>velikost</a:t>
            </a:r>
            <a:r>
              <a:rPr lang="en-GB" dirty="0"/>
              <a:t> </a:t>
            </a:r>
            <a:r>
              <a:rPr lang="en-GB" dirty="0" err="1"/>
              <a:t>pisave</a:t>
            </a:r>
            <a:r>
              <a:rPr lang="en-GB" dirty="0"/>
              <a:t>, </a:t>
            </a:r>
            <a:r>
              <a:rPr lang="en-GB" dirty="0" err="1"/>
              <a:t>osvetlitev</a:t>
            </a:r>
            <a:r>
              <a:rPr lang="en-GB" dirty="0"/>
              <a:t>, </a:t>
            </a:r>
            <a:r>
              <a:rPr lang="en-GB" dirty="0" err="1"/>
              <a:t>oddaljenost</a:t>
            </a:r>
            <a:r>
              <a:rPr lang="en-GB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/>
              <a:t>slušna</a:t>
            </a:r>
            <a:r>
              <a:rPr lang="en-GB" dirty="0"/>
              <a:t> </a:t>
            </a:r>
            <a:r>
              <a:rPr lang="en-GB" dirty="0" err="1"/>
              <a:t>dostopnost</a:t>
            </a:r>
            <a:r>
              <a:rPr lang="en-GB" dirty="0"/>
              <a:t> (</a:t>
            </a:r>
            <a:r>
              <a:rPr lang="en-GB" dirty="0" err="1"/>
              <a:t>indukcijska</a:t>
            </a:r>
            <a:r>
              <a:rPr lang="en-GB" dirty="0"/>
              <a:t> </a:t>
            </a:r>
            <a:r>
              <a:rPr lang="en-GB" dirty="0" err="1"/>
              <a:t>zanka</a:t>
            </a:r>
            <a:r>
              <a:rPr lang="en-GB" dirty="0"/>
              <a:t>, </a:t>
            </a:r>
            <a:r>
              <a:rPr lang="en-GB" dirty="0" err="1"/>
              <a:t>podnapisi</a:t>
            </a:r>
            <a:r>
              <a:rPr lang="en-GB" dirty="0"/>
              <a:t>, </a:t>
            </a:r>
            <a:r>
              <a:rPr lang="en-GB" dirty="0" err="1"/>
              <a:t>tolmačenje</a:t>
            </a:r>
            <a:r>
              <a:rPr lang="en-GB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/>
              <a:t>fizični</a:t>
            </a:r>
            <a:r>
              <a:rPr lang="en-GB" dirty="0"/>
              <a:t> </a:t>
            </a:r>
            <a:r>
              <a:rPr lang="en-GB" dirty="0" err="1"/>
              <a:t>dostop</a:t>
            </a:r>
            <a:r>
              <a:rPr lang="en-GB" dirty="0"/>
              <a:t> do </a:t>
            </a:r>
            <a:r>
              <a:rPr lang="en-GB" dirty="0" err="1"/>
              <a:t>eksponatov</a:t>
            </a:r>
            <a:r>
              <a:rPr lang="en-GB" dirty="0"/>
              <a:t> (</a:t>
            </a:r>
            <a:r>
              <a:rPr lang="en-GB" dirty="0" err="1"/>
              <a:t>dosegljivost</a:t>
            </a:r>
            <a:r>
              <a:rPr lang="en-GB" dirty="0"/>
              <a:t>, </a:t>
            </a:r>
            <a:r>
              <a:rPr lang="en-GB" dirty="0" err="1"/>
              <a:t>višine</a:t>
            </a:r>
            <a:r>
              <a:rPr lang="en-GB" dirty="0"/>
              <a:t>, </a:t>
            </a:r>
            <a:r>
              <a:rPr lang="en-GB" dirty="0" err="1"/>
              <a:t>širine</a:t>
            </a:r>
            <a:r>
              <a:rPr lang="en-GB" dirty="0"/>
              <a:t> </a:t>
            </a:r>
            <a:r>
              <a:rPr lang="en-GB" dirty="0" err="1"/>
              <a:t>poti</a:t>
            </a:r>
            <a:r>
              <a:rPr lang="en-GB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/>
              <a:t>kognitivni</a:t>
            </a:r>
            <a:r>
              <a:rPr lang="en-GB" dirty="0"/>
              <a:t> in </a:t>
            </a:r>
            <a:r>
              <a:rPr lang="en-GB" dirty="0" err="1"/>
              <a:t>senzorični</a:t>
            </a:r>
            <a:r>
              <a:rPr lang="en-GB" dirty="0"/>
              <a:t> </a:t>
            </a:r>
            <a:r>
              <a:rPr lang="en-GB" dirty="0" err="1"/>
              <a:t>vidiki</a:t>
            </a:r>
            <a:r>
              <a:rPr lang="en-GB" dirty="0"/>
              <a:t> (</a:t>
            </a:r>
            <a:r>
              <a:rPr lang="en-GB" dirty="0" err="1"/>
              <a:t>jasnost</a:t>
            </a:r>
            <a:r>
              <a:rPr lang="en-GB" dirty="0"/>
              <a:t> </a:t>
            </a:r>
            <a:r>
              <a:rPr lang="en-GB" dirty="0" err="1"/>
              <a:t>informacij</a:t>
            </a:r>
            <a:r>
              <a:rPr lang="en-GB" dirty="0"/>
              <a:t>, </a:t>
            </a:r>
            <a:r>
              <a:rPr lang="en-GB" dirty="0" err="1"/>
              <a:t>preprost</a:t>
            </a:r>
            <a:r>
              <a:rPr lang="en-GB" dirty="0"/>
              <a:t> </a:t>
            </a:r>
            <a:r>
              <a:rPr lang="en-GB" dirty="0" err="1"/>
              <a:t>jezik</a:t>
            </a:r>
            <a:r>
              <a:rPr lang="en-GB" dirty="0"/>
              <a:t>, </a:t>
            </a:r>
            <a:r>
              <a:rPr lang="en-GB" dirty="0" err="1"/>
              <a:t>senzorična</a:t>
            </a:r>
            <a:r>
              <a:rPr lang="en-GB" dirty="0"/>
              <a:t> </a:t>
            </a:r>
            <a:r>
              <a:rPr lang="en-GB" dirty="0" err="1"/>
              <a:t>obremenitev</a:t>
            </a:r>
            <a:r>
              <a:rPr lang="en-GB" dirty="0"/>
              <a:t>)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39426BC-6CA2-F60C-B792-CD46B3BC8D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45879" y="1954108"/>
            <a:ext cx="4937760" cy="4023360"/>
          </a:xfrm>
        </p:spPr>
        <p:txBody>
          <a:bodyPr>
            <a:normAutofit/>
          </a:bodyPr>
          <a:lstStyle/>
          <a:p>
            <a:r>
              <a:rPr lang="sl-SI" sz="2400" b="1" dirty="0"/>
              <a:t>S</a:t>
            </a:r>
            <a:r>
              <a:rPr lang="en-GB" sz="2400" b="1" dirty="0" err="1"/>
              <a:t>premljevalne</a:t>
            </a:r>
            <a:r>
              <a:rPr lang="en-GB" sz="2400" b="1" dirty="0"/>
              <a:t> </a:t>
            </a:r>
            <a:r>
              <a:rPr lang="en-GB" sz="2400" b="1" dirty="0" err="1"/>
              <a:t>storitve</a:t>
            </a:r>
            <a:r>
              <a:rPr lang="en-GB" sz="2400" b="1" dirty="0"/>
              <a:t> (</a:t>
            </a:r>
            <a:r>
              <a:rPr lang="en-GB" sz="2400" b="1" dirty="0" err="1"/>
              <a:t>sanitarije</a:t>
            </a:r>
            <a:r>
              <a:rPr lang="en-GB" sz="2400" b="1" dirty="0"/>
              <a:t>, </a:t>
            </a:r>
            <a:r>
              <a:rPr lang="en-GB" sz="2400" b="1" dirty="0" err="1"/>
              <a:t>počivališča</a:t>
            </a:r>
            <a:r>
              <a:rPr lang="en-GB" sz="2400" b="1" dirty="0"/>
              <a:t>, </a:t>
            </a:r>
            <a:r>
              <a:rPr lang="en-GB" sz="2400" b="1" dirty="0" err="1"/>
              <a:t>trgovine</a:t>
            </a:r>
            <a:r>
              <a:rPr lang="en-GB" sz="2400" b="1" dirty="0"/>
              <a:t>)</a:t>
            </a:r>
            <a:endParaRPr lang="sl-SI" sz="24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sl-SI" dirty="0"/>
              <a:t>lokacija in označenost dostopnih sanitarij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dirty="0"/>
              <a:t>razporeditev in oprema v sanitarijah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dirty="0"/>
              <a:t>razpoložljivost previjalnih/prilagojenih prostorov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dirty="0"/>
              <a:t>kakovost in razporeditev sedišč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dirty="0"/>
              <a:t>mirni ali nizko-stimulativni prostori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dirty="0"/>
              <a:t>dostop do pitne vode</a:t>
            </a:r>
          </a:p>
        </p:txBody>
      </p:sp>
    </p:spTree>
    <p:extLst>
      <p:ext uri="{BB962C8B-B14F-4D97-AF65-F5344CB8AC3E}">
        <p14:creationId xmlns:p14="http://schemas.microsoft.com/office/powerpoint/2010/main" val="416288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302A2-D95F-DFDA-6EE3-776F1E1A9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63527"/>
            <a:ext cx="10058400" cy="1450757"/>
          </a:xfrm>
        </p:spPr>
        <p:txBody>
          <a:bodyPr/>
          <a:lstStyle/>
          <a:p>
            <a:r>
              <a:rPr lang="en-US" dirty="0" err="1"/>
              <a:t>Priporočila</a:t>
            </a:r>
            <a:r>
              <a:rPr lang="en-US" dirty="0"/>
              <a:t> za </a:t>
            </a:r>
            <a:r>
              <a:rPr lang="en-US" dirty="0" err="1"/>
              <a:t>učinkovito</a:t>
            </a:r>
            <a:r>
              <a:rPr lang="en-US" dirty="0"/>
              <a:t> </a:t>
            </a:r>
            <a:r>
              <a:rPr lang="en-US" dirty="0" err="1"/>
              <a:t>ocenjevanje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5AB6885-4145-9735-AD0E-94174E80F0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b="1" dirty="0" err="1"/>
              <a:t>Delujte</a:t>
            </a:r>
            <a:r>
              <a:rPr lang="en-GB" b="1" dirty="0"/>
              <a:t> </a:t>
            </a:r>
            <a:r>
              <a:rPr lang="en-GB" b="1" dirty="0" err="1"/>
              <a:t>metodično</a:t>
            </a:r>
            <a:r>
              <a:rPr lang="en-GB" b="1" dirty="0"/>
              <a:t> – </a:t>
            </a:r>
            <a:r>
              <a:rPr lang="en-GB" b="1" dirty="0" err="1"/>
              <a:t>začnite</a:t>
            </a:r>
            <a:r>
              <a:rPr lang="en-GB" b="1" dirty="0"/>
              <a:t> </a:t>
            </a:r>
            <a:r>
              <a:rPr lang="en-GB" b="1" dirty="0" err="1"/>
              <a:t>zunaj</a:t>
            </a:r>
            <a:r>
              <a:rPr lang="en-GB" b="1" dirty="0"/>
              <a:t> in se </a:t>
            </a:r>
            <a:r>
              <a:rPr lang="en-GB" b="1" dirty="0" err="1"/>
              <a:t>premikajte</a:t>
            </a:r>
            <a:r>
              <a:rPr lang="en-GB" b="1" dirty="0"/>
              <a:t> </a:t>
            </a:r>
            <a:r>
              <a:rPr lang="en-GB" b="1" dirty="0" err="1"/>
              <a:t>navznoter</a:t>
            </a:r>
            <a:r>
              <a:rPr lang="en-GB" b="1" dirty="0"/>
              <a:t>, </a:t>
            </a:r>
            <a:r>
              <a:rPr lang="en-GB" b="1" dirty="0" err="1"/>
              <a:t>korak</a:t>
            </a:r>
            <a:r>
              <a:rPr lang="en-GB" b="1" dirty="0"/>
              <a:t> za </a:t>
            </a:r>
            <a:r>
              <a:rPr lang="en-GB" b="1" dirty="0" err="1"/>
              <a:t>korakom</a:t>
            </a:r>
            <a:r>
              <a:rPr lang="en-GB" b="1" dirty="0"/>
              <a:t>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b="1" dirty="0" err="1"/>
              <a:t>Fotografirajte</a:t>
            </a:r>
            <a:r>
              <a:rPr lang="en-GB" b="1" dirty="0"/>
              <a:t> </a:t>
            </a:r>
            <a:r>
              <a:rPr lang="en-GB" b="1" dirty="0" err="1"/>
              <a:t>ovire</a:t>
            </a:r>
            <a:r>
              <a:rPr lang="en-GB" b="1" dirty="0"/>
              <a:t> in </a:t>
            </a:r>
            <a:r>
              <a:rPr lang="en-GB" b="1" dirty="0" err="1"/>
              <a:t>dobre</a:t>
            </a:r>
            <a:r>
              <a:rPr lang="en-GB" b="1" dirty="0"/>
              <a:t> </a:t>
            </a:r>
            <a:r>
              <a:rPr lang="en-GB" b="1" dirty="0" err="1"/>
              <a:t>prakse</a:t>
            </a:r>
            <a:r>
              <a:rPr lang="en-GB" b="1" dirty="0"/>
              <a:t> – </a:t>
            </a:r>
            <a:r>
              <a:rPr lang="en-GB" b="1" dirty="0" err="1"/>
              <a:t>fotografije</a:t>
            </a:r>
            <a:r>
              <a:rPr lang="en-GB" b="1" dirty="0"/>
              <a:t> so </a:t>
            </a:r>
            <a:r>
              <a:rPr lang="en-GB" b="1" dirty="0" err="1"/>
              <a:t>zelo</a:t>
            </a:r>
            <a:r>
              <a:rPr lang="en-GB" b="1" dirty="0"/>
              <a:t> </a:t>
            </a:r>
            <a:r>
              <a:rPr lang="en-GB" b="1" dirty="0" err="1"/>
              <a:t>pomagalo</a:t>
            </a:r>
            <a:r>
              <a:rPr lang="en-GB" b="1" dirty="0"/>
              <a:t> </a:t>
            </a:r>
            <a:r>
              <a:rPr lang="en-GB" b="1" dirty="0" err="1"/>
              <a:t>pri</a:t>
            </a:r>
            <a:r>
              <a:rPr lang="en-GB" b="1" dirty="0"/>
              <a:t> </a:t>
            </a:r>
            <a:r>
              <a:rPr lang="en-GB" b="1" dirty="0" err="1"/>
              <a:t>poročanju</a:t>
            </a:r>
            <a:r>
              <a:rPr lang="en-GB" b="1" dirty="0"/>
              <a:t> in </a:t>
            </a:r>
            <a:r>
              <a:rPr lang="en-GB" b="1" dirty="0" err="1"/>
              <a:t>pri</a:t>
            </a:r>
            <a:r>
              <a:rPr lang="en-GB" b="1" dirty="0"/>
              <a:t> </a:t>
            </a:r>
            <a:r>
              <a:rPr lang="en-GB" b="1" dirty="0" err="1"/>
              <a:t>prepričevanju</a:t>
            </a:r>
            <a:r>
              <a:rPr lang="en-GB" b="1" dirty="0"/>
              <a:t> </a:t>
            </a:r>
            <a:r>
              <a:rPr lang="en-GB" b="1" dirty="0" err="1"/>
              <a:t>odločevalcev</a:t>
            </a:r>
            <a:r>
              <a:rPr lang="en-GB" b="1" dirty="0"/>
              <a:t>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b="1" dirty="0"/>
              <a:t>Po </a:t>
            </a:r>
            <a:r>
              <a:rPr lang="en-GB" b="1" dirty="0" err="1"/>
              <a:t>potrebi</a:t>
            </a:r>
            <a:r>
              <a:rPr lang="en-GB" b="1" dirty="0"/>
              <a:t> se </a:t>
            </a:r>
            <a:r>
              <a:rPr lang="en-GB" b="1" dirty="0" err="1"/>
              <a:t>vključite</a:t>
            </a:r>
            <a:r>
              <a:rPr lang="en-GB" b="1" dirty="0"/>
              <a:t> v dialog z </a:t>
            </a:r>
            <a:r>
              <a:rPr lang="en-GB" b="1" dirty="0" err="1"/>
              <a:t>osebjem</a:t>
            </a:r>
            <a:r>
              <a:rPr lang="en-GB" b="1" dirty="0"/>
              <a:t> </a:t>
            </a:r>
            <a:r>
              <a:rPr lang="en-GB" b="1" dirty="0" err="1"/>
              <a:t>na</a:t>
            </a:r>
            <a:r>
              <a:rPr lang="en-GB" b="1" dirty="0"/>
              <a:t> </a:t>
            </a:r>
            <a:r>
              <a:rPr lang="en-GB" b="1" dirty="0" err="1"/>
              <a:t>lokaciji</a:t>
            </a:r>
            <a:r>
              <a:rPr lang="en-GB" b="1" dirty="0"/>
              <a:t>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b="1" dirty="0" err="1"/>
              <a:t>Vključevanje</a:t>
            </a:r>
            <a:r>
              <a:rPr lang="en-GB" b="1" dirty="0"/>
              <a:t> </a:t>
            </a:r>
            <a:r>
              <a:rPr lang="en-GB" b="1" dirty="0" err="1"/>
              <a:t>uporabnikov</a:t>
            </a:r>
            <a:r>
              <a:rPr lang="en-GB" b="1" dirty="0"/>
              <a:t> je </a:t>
            </a:r>
            <a:r>
              <a:rPr lang="en-GB" b="1" dirty="0" err="1"/>
              <a:t>zlati</a:t>
            </a:r>
            <a:r>
              <a:rPr lang="en-GB" b="1" dirty="0"/>
              <a:t> standard – </a:t>
            </a:r>
            <a:r>
              <a:rPr lang="en-GB" b="1" dirty="0" err="1"/>
              <a:t>če</a:t>
            </a:r>
            <a:r>
              <a:rPr lang="en-GB" b="1" dirty="0"/>
              <a:t> je v </a:t>
            </a:r>
            <a:r>
              <a:rPr lang="en-GB" b="1" dirty="0" err="1"/>
              <a:t>ekipi</a:t>
            </a:r>
            <a:r>
              <a:rPr lang="en-GB" b="1" dirty="0"/>
              <a:t> </a:t>
            </a:r>
            <a:r>
              <a:rPr lang="en-GB" b="1" dirty="0" err="1"/>
              <a:t>oseba</a:t>
            </a:r>
            <a:r>
              <a:rPr lang="en-GB" b="1" dirty="0"/>
              <a:t> z </a:t>
            </a:r>
            <a:r>
              <a:rPr lang="en-GB" b="1" dirty="0" err="1"/>
              <a:t>invalidnostjo</a:t>
            </a:r>
            <a:r>
              <a:rPr lang="en-GB" b="1" dirty="0"/>
              <a:t>, </a:t>
            </a:r>
            <a:r>
              <a:rPr lang="en-GB" b="1" dirty="0" err="1"/>
              <a:t>naj</a:t>
            </a:r>
            <a:r>
              <a:rPr lang="en-GB" b="1" dirty="0"/>
              <a:t> </a:t>
            </a:r>
            <a:r>
              <a:rPr lang="en-GB" b="1" dirty="0" err="1"/>
              <a:t>vodi</a:t>
            </a:r>
            <a:r>
              <a:rPr lang="en-GB" b="1" dirty="0"/>
              <a:t> pot </a:t>
            </a:r>
            <a:r>
              <a:rPr lang="en-GB" b="1" dirty="0" err="1"/>
              <a:t>ali</a:t>
            </a:r>
            <a:r>
              <a:rPr lang="en-GB" b="1" dirty="0"/>
              <a:t> </a:t>
            </a:r>
            <a:r>
              <a:rPr lang="en-GB" b="1" dirty="0" err="1"/>
              <a:t>sproti</a:t>
            </a:r>
            <a:r>
              <a:rPr lang="en-GB" b="1" dirty="0"/>
              <a:t> </a:t>
            </a:r>
            <a:r>
              <a:rPr lang="en-GB" b="1" dirty="0" err="1"/>
              <a:t>podaja</a:t>
            </a:r>
            <a:r>
              <a:rPr lang="en-GB" b="1" dirty="0"/>
              <a:t> </a:t>
            </a:r>
            <a:r>
              <a:rPr lang="en-GB" b="1" dirty="0" err="1"/>
              <a:t>povratne</a:t>
            </a:r>
            <a:r>
              <a:rPr lang="en-GB" b="1" dirty="0"/>
              <a:t> </a:t>
            </a:r>
            <a:r>
              <a:rPr lang="en-GB" b="1" dirty="0" err="1"/>
              <a:t>informacije</a:t>
            </a:r>
            <a:r>
              <a:rPr lang="en-GB" b="1" dirty="0"/>
              <a:t>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b="1" dirty="0" err="1"/>
              <a:t>Ostanite</a:t>
            </a:r>
            <a:r>
              <a:rPr lang="en-GB" b="1" dirty="0"/>
              <a:t> </a:t>
            </a:r>
            <a:r>
              <a:rPr lang="en-GB" b="1" dirty="0" err="1"/>
              <a:t>objektivni</a:t>
            </a:r>
            <a:r>
              <a:rPr lang="en-GB" b="1" dirty="0"/>
              <a:t> in </a:t>
            </a:r>
            <a:r>
              <a:rPr lang="en-GB" b="1" dirty="0" err="1"/>
              <a:t>konstruktivni</a:t>
            </a:r>
            <a:r>
              <a:rPr lang="en-GB" b="1" dirty="0"/>
              <a:t> – </a:t>
            </a:r>
            <a:r>
              <a:rPr lang="en-GB" b="1" dirty="0" err="1"/>
              <a:t>cilj</a:t>
            </a:r>
            <a:r>
              <a:rPr lang="en-GB" b="1" dirty="0"/>
              <a:t> je </a:t>
            </a:r>
            <a:r>
              <a:rPr lang="en-GB" b="1" dirty="0" err="1"/>
              <a:t>izboljšanje</a:t>
            </a:r>
            <a:r>
              <a:rPr lang="en-GB" b="1" dirty="0"/>
              <a:t>, ne </a:t>
            </a:r>
            <a:r>
              <a:rPr lang="en-GB" b="1" dirty="0" err="1"/>
              <a:t>kaznovanje</a:t>
            </a:r>
            <a:r>
              <a:rPr lang="en-GB" b="1" dirty="0"/>
              <a:t>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b="1" dirty="0" err="1"/>
              <a:t>Učinkovito</a:t>
            </a:r>
            <a:r>
              <a:rPr lang="en-GB" b="1" dirty="0"/>
              <a:t> </a:t>
            </a:r>
            <a:r>
              <a:rPr lang="en-GB" b="1" dirty="0" err="1"/>
              <a:t>upravljajte</a:t>
            </a:r>
            <a:r>
              <a:rPr lang="en-GB" b="1" dirty="0"/>
              <a:t> s </a:t>
            </a:r>
            <a:r>
              <a:rPr lang="en-GB" b="1" dirty="0" err="1"/>
              <a:t>časom</a:t>
            </a:r>
            <a:r>
              <a:rPr lang="en-GB" b="1" dirty="0"/>
              <a:t> – </a:t>
            </a:r>
            <a:r>
              <a:rPr lang="en-GB" b="1" dirty="0" err="1"/>
              <a:t>če</a:t>
            </a:r>
            <a:r>
              <a:rPr lang="en-GB" b="1" dirty="0"/>
              <a:t> </a:t>
            </a:r>
            <a:r>
              <a:rPr lang="en-GB" b="1" dirty="0" err="1"/>
              <a:t>ste</a:t>
            </a:r>
            <a:r>
              <a:rPr lang="en-GB" b="1" dirty="0"/>
              <a:t> </a:t>
            </a:r>
            <a:r>
              <a:rPr lang="en-GB" b="1" dirty="0" err="1"/>
              <a:t>časovno</a:t>
            </a:r>
            <a:r>
              <a:rPr lang="en-GB" b="1" dirty="0"/>
              <a:t> </a:t>
            </a:r>
            <a:r>
              <a:rPr lang="en-GB" b="1" dirty="0" err="1"/>
              <a:t>omejeni</a:t>
            </a:r>
            <a:r>
              <a:rPr lang="en-GB" b="1" dirty="0"/>
              <a:t>, </a:t>
            </a:r>
            <a:r>
              <a:rPr lang="en-GB" b="1" dirty="0" err="1"/>
              <a:t>najprej</a:t>
            </a:r>
            <a:r>
              <a:rPr lang="en-GB" b="1" dirty="0"/>
              <a:t> </a:t>
            </a:r>
            <a:r>
              <a:rPr lang="en-GB" b="1" dirty="0" err="1"/>
              <a:t>ocenite</a:t>
            </a:r>
            <a:r>
              <a:rPr lang="en-GB" b="1" dirty="0"/>
              <a:t> </a:t>
            </a:r>
            <a:r>
              <a:rPr lang="en-GB" b="1" dirty="0" err="1"/>
              <a:t>glavne</a:t>
            </a:r>
            <a:r>
              <a:rPr lang="en-GB" b="1" dirty="0"/>
              <a:t> </a:t>
            </a:r>
            <a:r>
              <a:rPr lang="en-GB" b="1" dirty="0" err="1"/>
              <a:t>poti</a:t>
            </a:r>
            <a:r>
              <a:rPr lang="en-GB" b="1" dirty="0"/>
              <a:t> in </a:t>
            </a:r>
            <a:r>
              <a:rPr lang="en-GB" b="1" dirty="0" err="1"/>
              <a:t>ključne</a:t>
            </a:r>
            <a:r>
              <a:rPr lang="en-GB" b="1" dirty="0"/>
              <a:t> </a:t>
            </a:r>
            <a:r>
              <a:rPr lang="en-GB" b="1" dirty="0" err="1"/>
              <a:t>prostore</a:t>
            </a:r>
            <a:r>
              <a:rPr lang="en-GB" b="1" dirty="0"/>
              <a:t>, </a:t>
            </a:r>
            <a:r>
              <a:rPr lang="en-GB" b="1" dirty="0" err="1"/>
              <a:t>sekundarna</a:t>
            </a:r>
            <a:r>
              <a:rPr lang="en-GB" b="1" dirty="0"/>
              <a:t> </a:t>
            </a:r>
            <a:r>
              <a:rPr lang="en-GB" b="1" dirty="0" err="1"/>
              <a:t>območja</a:t>
            </a:r>
            <a:r>
              <a:rPr lang="en-GB" b="1" dirty="0"/>
              <a:t> pa po </a:t>
            </a:r>
            <a:r>
              <a:rPr lang="en-GB" b="1" dirty="0" err="1"/>
              <a:t>potrebi</a:t>
            </a:r>
            <a:r>
              <a:rPr lang="en-GB" b="1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1419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9586C-B1F5-EA7C-2E7D-F749EE271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Beleženje</a:t>
            </a:r>
            <a:r>
              <a:rPr lang="en-GB" dirty="0"/>
              <a:t> in </a:t>
            </a:r>
            <a:r>
              <a:rPr lang="en-GB" dirty="0" err="1"/>
              <a:t>poročanje</a:t>
            </a:r>
            <a:r>
              <a:rPr lang="en-GB" dirty="0"/>
              <a:t> o </a:t>
            </a:r>
            <a:r>
              <a:rPr lang="en-GB" dirty="0" err="1"/>
              <a:t>ugotovitvah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227E4E-141C-A608-50AE-CA578EDA827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sl-SI" sz="2400" b="1" dirty="0"/>
              <a:t>Cilj poročanja je: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dirty="0"/>
              <a:t>opisati obstoječe stanje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dirty="0"/>
              <a:t>razložiti, kako stvari delujejo v praksi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dirty="0"/>
              <a:t>opredeliti, kje in kako se pojavljajo ovire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dirty="0"/>
              <a:t>zajeti vpliv na različne skupine obiskovalcev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dirty="0"/>
              <a:t>zagotoviti trdno podlago za odločitve o izboljšavah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2658BEB-10BF-A6D5-A77C-394FF59A09C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sz="2800" b="1" dirty="0" err="1"/>
              <a:t>Ključni</a:t>
            </a:r>
            <a:r>
              <a:rPr lang="en-US" sz="2800" b="1" dirty="0"/>
              <a:t> </a:t>
            </a:r>
            <a:r>
              <a:rPr lang="en-US" sz="2800" b="1" dirty="0" err="1"/>
              <a:t>koraki</a:t>
            </a:r>
            <a:r>
              <a:rPr lang="en-US" sz="2800" b="1" dirty="0"/>
              <a:t>:</a:t>
            </a:r>
            <a:endParaRPr lang="sl-SI" sz="28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sl-SI" dirty="0"/>
              <a:t>razvrstitev ugotovitev po prioriteti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dirty="0"/>
              <a:t>predlogi rešitev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dirty="0"/>
              <a:t>jasna, pregledna struktura poročila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dirty="0"/>
              <a:t>vključitev tudi pozitivnih praks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dirty="0"/>
              <a:t>uporaba fotografij in druge dokazne dokumentacije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dirty="0"/>
              <a:t>dosledno ohranjanje perspektive uporabnika</a:t>
            </a:r>
          </a:p>
          <a:p>
            <a:br>
              <a:rPr lang="sl-SI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718881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4E528-AFA6-D7A2-D2F1-A72E7BD20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Oblikovanje</a:t>
            </a:r>
            <a:r>
              <a:rPr lang="en-GB" dirty="0"/>
              <a:t> </a:t>
            </a:r>
            <a:r>
              <a:rPr lang="en-GB" dirty="0" err="1"/>
              <a:t>praktičnih</a:t>
            </a:r>
            <a:r>
              <a:rPr lang="en-GB" dirty="0"/>
              <a:t> </a:t>
            </a:r>
            <a:r>
              <a:rPr lang="en-GB" dirty="0" err="1"/>
              <a:t>priporoči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B053EF2-ED3A-AC3C-4B26-D52B739576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dirty="0" err="1"/>
              <a:t>Praktično</a:t>
            </a:r>
            <a:r>
              <a:rPr lang="en-GB" sz="3200" dirty="0"/>
              <a:t> </a:t>
            </a:r>
            <a:r>
              <a:rPr lang="en-GB" sz="3200" dirty="0" err="1"/>
              <a:t>priporočilo</a:t>
            </a:r>
            <a:r>
              <a:rPr lang="en-GB" sz="3200" dirty="0"/>
              <a:t> </a:t>
            </a:r>
            <a:r>
              <a:rPr lang="en-GB" sz="3200" b="1" dirty="0"/>
              <a:t>je </a:t>
            </a:r>
            <a:r>
              <a:rPr lang="en-GB" sz="3200" b="1" dirty="0" err="1"/>
              <a:t>tisto</a:t>
            </a:r>
            <a:r>
              <a:rPr lang="en-GB" sz="3200" dirty="0"/>
              <a:t>, ki: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3200" dirty="0" err="1"/>
              <a:t>neposredno</a:t>
            </a:r>
            <a:r>
              <a:rPr lang="en-GB" sz="3200" dirty="0"/>
              <a:t> </a:t>
            </a:r>
            <a:r>
              <a:rPr lang="en-GB" sz="3200" dirty="0" err="1"/>
              <a:t>odpravlja</a:t>
            </a:r>
            <a:r>
              <a:rPr lang="en-GB" sz="3200" dirty="0"/>
              <a:t> </a:t>
            </a:r>
            <a:r>
              <a:rPr lang="en-GB" sz="3200" dirty="0" err="1"/>
              <a:t>ugotovljeno</a:t>
            </a:r>
            <a:r>
              <a:rPr lang="en-GB" sz="3200" dirty="0"/>
              <a:t> </a:t>
            </a:r>
            <a:r>
              <a:rPr lang="en-GB" sz="3200" dirty="0" err="1"/>
              <a:t>oviro</a:t>
            </a:r>
            <a:endParaRPr lang="en-GB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3200" dirty="0" err="1"/>
              <a:t>prinaša</a:t>
            </a:r>
            <a:r>
              <a:rPr lang="en-GB" sz="3200" dirty="0"/>
              <a:t> </a:t>
            </a:r>
            <a:r>
              <a:rPr lang="en-GB" sz="3200" dirty="0" err="1"/>
              <a:t>prepoznavno</a:t>
            </a:r>
            <a:r>
              <a:rPr lang="en-GB" sz="3200" dirty="0"/>
              <a:t> </a:t>
            </a:r>
            <a:r>
              <a:rPr lang="en-GB" sz="3200" dirty="0" err="1"/>
              <a:t>izboljšanje</a:t>
            </a:r>
            <a:r>
              <a:rPr lang="en-GB" sz="3200" dirty="0"/>
              <a:t> </a:t>
            </a:r>
            <a:r>
              <a:rPr lang="en-GB" sz="3200" dirty="0" err="1"/>
              <a:t>izkušnje</a:t>
            </a:r>
            <a:r>
              <a:rPr lang="en-GB" sz="3200" dirty="0"/>
              <a:t> </a:t>
            </a:r>
            <a:r>
              <a:rPr lang="en-GB" sz="3200" dirty="0" err="1"/>
              <a:t>obiskovalcev</a:t>
            </a:r>
            <a:endParaRPr lang="en-GB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3200" dirty="0" err="1"/>
              <a:t>jasno</a:t>
            </a:r>
            <a:r>
              <a:rPr lang="en-GB" sz="3200" dirty="0"/>
              <a:t> </a:t>
            </a:r>
            <a:r>
              <a:rPr lang="en-GB" sz="3200" dirty="0" err="1"/>
              <a:t>opredeli</a:t>
            </a:r>
            <a:r>
              <a:rPr lang="en-GB" sz="3200" dirty="0"/>
              <a:t>, </a:t>
            </a:r>
            <a:r>
              <a:rPr lang="en-GB" sz="3200" dirty="0" err="1"/>
              <a:t>katera</a:t>
            </a:r>
            <a:r>
              <a:rPr lang="en-GB" sz="3200" dirty="0"/>
              <a:t> </a:t>
            </a:r>
            <a:r>
              <a:rPr lang="en-GB" sz="3200" dirty="0" err="1"/>
              <a:t>sprememba</a:t>
            </a:r>
            <a:r>
              <a:rPr lang="en-GB" sz="3200" dirty="0"/>
              <a:t> je </a:t>
            </a:r>
            <a:r>
              <a:rPr lang="en-GB" sz="3200" dirty="0" err="1"/>
              <a:t>potrebna</a:t>
            </a:r>
            <a:endParaRPr lang="en-GB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3200" dirty="0"/>
              <a:t>je </a:t>
            </a:r>
            <a:r>
              <a:rPr lang="en-GB" sz="3200" dirty="0" err="1"/>
              <a:t>razumljivo</a:t>
            </a:r>
            <a:r>
              <a:rPr lang="en-GB" sz="3200" dirty="0"/>
              <a:t> </a:t>
            </a:r>
            <a:r>
              <a:rPr lang="en-GB" sz="3200" dirty="0" err="1"/>
              <a:t>tudi</a:t>
            </a:r>
            <a:r>
              <a:rPr lang="en-GB" sz="3200" dirty="0"/>
              <a:t> </a:t>
            </a:r>
            <a:r>
              <a:rPr lang="en-GB" sz="3200" dirty="0" err="1"/>
              <a:t>brez</a:t>
            </a:r>
            <a:r>
              <a:rPr lang="en-GB" sz="3200" dirty="0"/>
              <a:t> </a:t>
            </a:r>
            <a:r>
              <a:rPr lang="en-GB" sz="3200" dirty="0" err="1"/>
              <a:t>specialističnega</a:t>
            </a:r>
            <a:r>
              <a:rPr lang="en-GB" sz="3200" dirty="0"/>
              <a:t> </a:t>
            </a:r>
            <a:r>
              <a:rPr lang="en-GB" sz="3200" dirty="0" err="1"/>
              <a:t>predznanja</a:t>
            </a:r>
            <a:endParaRPr lang="en-GB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3200" dirty="0" err="1"/>
              <a:t>daje</a:t>
            </a:r>
            <a:r>
              <a:rPr lang="en-GB" sz="3200" dirty="0"/>
              <a:t> </a:t>
            </a:r>
            <a:r>
              <a:rPr lang="en-GB" sz="3200" dirty="0" err="1"/>
              <a:t>jasen</a:t>
            </a:r>
            <a:r>
              <a:rPr lang="en-GB" sz="3200" dirty="0"/>
              <a:t> </a:t>
            </a:r>
            <a:r>
              <a:rPr lang="en-GB" sz="3200" dirty="0" err="1"/>
              <a:t>občutek</a:t>
            </a:r>
            <a:r>
              <a:rPr lang="en-GB" sz="3200" dirty="0"/>
              <a:t> </a:t>
            </a:r>
            <a:r>
              <a:rPr lang="en-GB" sz="3200" dirty="0" err="1"/>
              <a:t>izvedljivosti</a:t>
            </a:r>
            <a:r>
              <a:rPr lang="en-GB" sz="3200" dirty="0"/>
              <a:t>, </a:t>
            </a:r>
            <a:r>
              <a:rPr lang="en-GB" sz="3200" dirty="0" err="1"/>
              <a:t>četudi</a:t>
            </a:r>
            <a:r>
              <a:rPr lang="en-GB" sz="3200" dirty="0"/>
              <a:t> se ne </a:t>
            </a:r>
            <a:r>
              <a:rPr lang="en-GB" sz="3200" dirty="0" err="1"/>
              <a:t>izvede</a:t>
            </a:r>
            <a:r>
              <a:rPr lang="en-GB" sz="3200" dirty="0"/>
              <a:t> </a:t>
            </a:r>
            <a:r>
              <a:rPr lang="en-GB" sz="3200" dirty="0" err="1"/>
              <a:t>takoj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391446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49A37-0449-3BB7-0AA6-2DF942A21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Določanje</a:t>
            </a:r>
            <a:r>
              <a:rPr lang="en-US" dirty="0"/>
              <a:t> </a:t>
            </a:r>
            <a:r>
              <a:rPr lang="en-US" dirty="0" err="1"/>
              <a:t>prioritet</a:t>
            </a:r>
            <a:r>
              <a:rPr lang="en-US" dirty="0"/>
              <a:t> </a:t>
            </a:r>
            <a:r>
              <a:rPr lang="en-US" dirty="0" err="1"/>
              <a:t>priporočil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62BC453-1CAA-A8C3-FEEA-BC3E57C43A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8072489"/>
              </p:ext>
            </p:extLst>
          </p:nvPr>
        </p:nvGraphicFramePr>
        <p:xfrm>
          <a:off x="1201270" y="1882588"/>
          <a:ext cx="9954409" cy="4443747"/>
        </p:xfrm>
        <a:graphic>
          <a:graphicData uri="http://schemas.openxmlformats.org/drawingml/2006/table">
            <a:tbl>
              <a:tblPr firstRow="1" firstCol="1" bandRow="1"/>
              <a:tblGrid>
                <a:gridCol w="3317768">
                  <a:extLst>
                    <a:ext uri="{9D8B030D-6E8A-4147-A177-3AD203B41FA5}">
                      <a16:colId xmlns:a16="http://schemas.microsoft.com/office/drawing/2014/main" val="968058331"/>
                    </a:ext>
                  </a:extLst>
                </a:gridCol>
                <a:gridCol w="3317768">
                  <a:extLst>
                    <a:ext uri="{9D8B030D-6E8A-4147-A177-3AD203B41FA5}">
                      <a16:colId xmlns:a16="http://schemas.microsoft.com/office/drawing/2014/main" val="409074265"/>
                    </a:ext>
                  </a:extLst>
                </a:gridCol>
                <a:gridCol w="3318873">
                  <a:extLst>
                    <a:ext uri="{9D8B030D-6E8A-4147-A177-3AD203B41FA5}">
                      <a16:colId xmlns:a16="http://schemas.microsoft.com/office/drawing/2014/main" val="794344807"/>
                    </a:ext>
                  </a:extLst>
                </a:gridCol>
              </a:tblGrid>
              <a:tr h="60860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1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Kratkoročni</a:t>
                      </a:r>
                      <a:r>
                        <a:rPr lang="en-GB" sz="2000" b="1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ukrepi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2000" b="1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Srednjeročni ukrepi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2000" b="1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Dolgoročni ukrepi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544798"/>
                  </a:ext>
                </a:extLst>
              </a:tr>
              <a:tr h="3389658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izboljšana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signalizacija</a:t>
                      </a:r>
                      <a:endParaRPr lang="en-GB" sz="2000" b="1" kern="100" dirty="0">
                        <a:solidFill>
                          <a:srgbClr val="1F386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jasnejše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informacije</a:t>
                      </a:r>
                      <a:endParaRPr lang="en-GB" sz="2000" b="1" kern="100" dirty="0">
                        <a:solidFill>
                          <a:srgbClr val="1F386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kratka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navodila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opomniki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za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osebje</a:t>
                      </a:r>
                      <a:endParaRPr lang="en-GB" sz="2000" b="1" kern="100" dirty="0">
                        <a:solidFill>
                          <a:srgbClr val="1F386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manjše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prilagoditve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ali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vzdrževalni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posegi</a:t>
                      </a:r>
                      <a:endParaRPr lang="en-GB" sz="2000" b="1" kern="100" dirty="0">
                        <a:solidFill>
                          <a:srgbClr val="1F386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prilagoditve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postopkov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posodobitve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interpretacijskih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vsebin</a:t>
                      </a:r>
                      <a:endParaRPr lang="en-GB" sz="2000" b="1" kern="100" dirty="0">
                        <a:solidFill>
                          <a:srgbClr val="1F386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prilagoditve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tlorisnih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razporeditev</a:t>
                      </a:r>
                      <a:endParaRPr lang="en-GB" sz="2000" b="1" kern="100" dirty="0">
                        <a:solidFill>
                          <a:srgbClr val="1F386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ciljno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usmerjeni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nakupi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opreme</a:t>
                      </a:r>
                      <a:endParaRPr lang="en-GB" sz="2000" b="1" kern="100" dirty="0">
                        <a:solidFill>
                          <a:srgbClr val="1F386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strukturirano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usposabljanje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osebja</a:t>
                      </a:r>
                      <a:endParaRPr lang="en-GB" sz="2000" b="1" kern="100" dirty="0">
                        <a:solidFill>
                          <a:srgbClr val="1F386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prenova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postopkov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rezervacij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prodaje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vstopnic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investicijski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posegi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večje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prenove</a:t>
                      </a:r>
                      <a:endParaRPr lang="en-GB" sz="2000" b="1" kern="100" dirty="0">
                        <a:solidFill>
                          <a:srgbClr val="1F386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vzpostavitev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novih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dostopnih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poti</a:t>
                      </a:r>
                      <a:endParaRPr lang="en-GB" sz="2000" b="1" kern="100" dirty="0">
                        <a:solidFill>
                          <a:srgbClr val="1F386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priprava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ali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posodobitev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politik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strategij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1" kern="100" dirty="0" err="1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dostopnosti</a:t>
                      </a: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31240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79620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2EBFD-F275-94F9-3999-0A89707D7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Ključna</a:t>
            </a:r>
            <a:r>
              <a:rPr lang="en-US" dirty="0"/>
              <a:t> </a:t>
            </a:r>
            <a:r>
              <a:rPr lang="en-US" dirty="0" err="1"/>
              <a:t>sporočila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931C8-DBD2-BB1C-4E26-E0669E8B7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83348"/>
          </a:xfrm>
        </p:spPr>
        <p:txBody>
          <a:bodyPr>
            <a:normAutofit/>
          </a:bodyPr>
          <a:lstStyle/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dirty="0" err="1"/>
              <a:t>Presoja</a:t>
            </a:r>
            <a:r>
              <a:rPr lang="en-US" dirty="0"/>
              <a:t> </a:t>
            </a:r>
            <a:r>
              <a:rPr lang="en-US" dirty="0" err="1"/>
              <a:t>dostopnosti</a:t>
            </a:r>
            <a:r>
              <a:rPr lang="en-US" dirty="0"/>
              <a:t> je </a:t>
            </a:r>
            <a:r>
              <a:rPr lang="en-US" dirty="0" err="1"/>
              <a:t>metodično</a:t>
            </a:r>
            <a:r>
              <a:rPr lang="en-US" dirty="0"/>
              <a:t> </a:t>
            </a:r>
            <a:r>
              <a:rPr lang="en-US" dirty="0" err="1"/>
              <a:t>vrednotenje</a:t>
            </a:r>
            <a:r>
              <a:rPr lang="en-US" dirty="0"/>
              <a:t> </a:t>
            </a:r>
            <a:r>
              <a:rPr lang="en-US" dirty="0" err="1"/>
              <a:t>vključujoče</a:t>
            </a:r>
            <a:r>
              <a:rPr lang="en-US" dirty="0"/>
              <a:t> </a:t>
            </a:r>
            <a:r>
              <a:rPr lang="en-US" dirty="0" err="1"/>
              <a:t>narave</a:t>
            </a:r>
            <a:r>
              <a:rPr lang="en-US" dirty="0"/>
              <a:t> </a:t>
            </a:r>
            <a:r>
              <a:rPr lang="en-US" dirty="0" err="1"/>
              <a:t>spletnega</a:t>
            </a:r>
            <a:r>
              <a:rPr lang="en-US" dirty="0"/>
              <a:t> </a:t>
            </a:r>
            <a:r>
              <a:rPr lang="en-US" dirty="0" err="1"/>
              <a:t>mesta</a:t>
            </a:r>
            <a:r>
              <a:rPr lang="en-US" dirty="0"/>
              <a:t>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lokacije</a:t>
            </a:r>
            <a:r>
              <a:rPr lang="en-US" dirty="0"/>
              <a:t> – </a:t>
            </a:r>
            <a:r>
              <a:rPr lang="en-US" dirty="0" err="1"/>
              <a:t>zajema</a:t>
            </a:r>
            <a:r>
              <a:rPr lang="en-US" dirty="0"/>
              <a:t> </a:t>
            </a:r>
            <a:r>
              <a:rPr lang="en-US" dirty="0" err="1"/>
              <a:t>fizično</a:t>
            </a:r>
            <a:r>
              <a:rPr lang="en-US" dirty="0"/>
              <a:t> </a:t>
            </a:r>
            <a:r>
              <a:rPr lang="en-US" dirty="0" err="1"/>
              <a:t>okolje</a:t>
            </a:r>
            <a:r>
              <a:rPr lang="en-US" dirty="0"/>
              <a:t>, </a:t>
            </a:r>
            <a:r>
              <a:rPr lang="en-US" dirty="0" err="1"/>
              <a:t>informacije</a:t>
            </a:r>
            <a:r>
              <a:rPr lang="en-US" dirty="0"/>
              <a:t> za </a:t>
            </a:r>
            <a:r>
              <a:rPr lang="en-US" dirty="0" err="1"/>
              <a:t>javnost</a:t>
            </a:r>
            <a:r>
              <a:rPr lang="en-US" dirty="0"/>
              <a:t> in </a:t>
            </a:r>
            <a:r>
              <a:rPr lang="en-US" dirty="0" err="1"/>
              <a:t>ponujene</a:t>
            </a:r>
            <a:r>
              <a:rPr lang="en-US" dirty="0"/>
              <a:t> </a:t>
            </a:r>
            <a:r>
              <a:rPr lang="en-US" dirty="0" err="1"/>
              <a:t>storitve</a:t>
            </a:r>
            <a:r>
              <a:rPr lang="en-US" dirty="0"/>
              <a:t>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dirty="0"/>
              <a:t>Za </a:t>
            </a:r>
            <a:r>
              <a:rPr lang="en-US" dirty="0" err="1"/>
              <a:t>uspešno</a:t>
            </a:r>
            <a:r>
              <a:rPr lang="en-US" dirty="0"/>
              <a:t> </a:t>
            </a:r>
            <a:r>
              <a:rPr lang="en-US" dirty="0" err="1"/>
              <a:t>presojo</a:t>
            </a:r>
            <a:r>
              <a:rPr lang="en-US" dirty="0"/>
              <a:t> je </a:t>
            </a:r>
            <a:r>
              <a:rPr lang="en-US" dirty="0" err="1"/>
              <a:t>nujen</a:t>
            </a:r>
            <a:r>
              <a:rPr lang="en-US" dirty="0"/>
              <a:t> </a:t>
            </a:r>
            <a:r>
              <a:rPr lang="en-US" dirty="0" err="1"/>
              <a:t>dober</a:t>
            </a:r>
            <a:r>
              <a:rPr lang="en-US" dirty="0"/>
              <a:t> </a:t>
            </a:r>
            <a:r>
              <a:rPr lang="en-US" dirty="0" err="1"/>
              <a:t>načrt</a:t>
            </a:r>
            <a:r>
              <a:rPr lang="en-US" dirty="0"/>
              <a:t>: </a:t>
            </a:r>
            <a:r>
              <a:rPr lang="en-US" dirty="0" err="1"/>
              <a:t>jasno</a:t>
            </a:r>
            <a:r>
              <a:rPr lang="en-US" dirty="0"/>
              <a:t> </a:t>
            </a:r>
            <a:r>
              <a:rPr lang="en-US" dirty="0" err="1"/>
              <a:t>opredeljen</a:t>
            </a:r>
            <a:r>
              <a:rPr lang="en-US" dirty="0"/>
              <a:t> </a:t>
            </a:r>
            <a:r>
              <a:rPr lang="en-US" dirty="0" err="1"/>
              <a:t>obseg</a:t>
            </a:r>
            <a:r>
              <a:rPr lang="en-US" dirty="0"/>
              <a:t>, </a:t>
            </a:r>
            <a:r>
              <a:rPr lang="en-US" dirty="0" err="1"/>
              <a:t>raznolika</a:t>
            </a:r>
            <a:r>
              <a:rPr lang="en-US" dirty="0"/>
              <a:t> </a:t>
            </a:r>
            <a:r>
              <a:rPr lang="en-US" dirty="0" err="1"/>
              <a:t>ekipa</a:t>
            </a:r>
            <a:r>
              <a:rPr lang="en-US" dirty="0"/>
              <a:t> (po </a:t>
            </a:r>
            <a:r>
              <a:rPr lang="en-US" dirty="0" err="1"/>
              <a:t>možnosti</a:t>
            </a:r>
            <a:r>
              <a:rPr lang="en-US" dirty="0"/>
              <a:t> z </a:t>
            </a:r>
            <a:r>
              <a:rPr lang="en-US" dirty="0" err="1"/>
              <a:t>uporabniki</a:t>
            </a:r>
            <a:r>
              <a:rPr lang="en-US" dirty="0"/>
              <a:t>) in </a:t>
            </a:r>
            <a:r>
              <a:rPr lang="en-US" dirty="0" err="1"/>
              <a:t>ustrezna</a:t>
            </a:r>
            <a:r>
              <a:rPr lang="en-US" dirty="0"/>
              <a:t> </a:t>
            </a:r>
            <a:r>
              <a:rPr lang="en-US" dirty="0" err="1"/>
              <a:t>orodja</a:t>
            </a:r>
            <a:r>
              <a:rPr lang="en-US" dirty="0"/>
              <a:t>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dirty="0" err="1"/>
              <a:t>Sledite</a:t>
            </a:r>
            <a:r>
              <a:rPr lang="en-US" dirty="0"/>
              <a:t> </a:t>
            </a:r>
            <a:r>
              <a:rPr lang="en-US" dirty="0" err="1"/>
              <a:t>celotni</a:t>
            </a:r>
            <a:r>
              <a:rPr lang="en-US" dirty="0"/>
              <a:t> </a:t>
            </a:r>
            <a:r>
              <a:rPr lang="en-US" dirty="0" err="1"/>
              <a:t>uporabniški</a:t>
            </a:r>
            <a:r>
              <a:rPr lang="en-US" dirty="0"/>
              <a:t> </a:t>
            </a:r>
            <a:r>
              <a:rPr lang="en-US" dirty="0" err="1"/>
              <a:t>poti</a:t>
            </a:r>
            <a:r>
              <a:rPr lang="en-US" dirty="0"/>
              <a:t> – od </a:t>
            </a:r>
            <a:r>
              <a:rPr lang="en-US" dirty="0" err="1"/>
              <a:t>informacij</a:t>
            </a:r>
            <a:r>
              <a:rPr lang="en-US" dirty="0"/>
              <a:t> pred </a:t>
            </a:r>
            <a:r>
              <a:rPr lang="en-US" dirty="0" err="1"/>
              <a:t>obiskom</a:t>
            </a:r>
            <a:r>
              <a:rPr lang="en-US" dirty="0"/>
              <a:t> do </a:t>
            </a:r>
            <a:r>
              <a:rPr lang="en-US" dirty="0" err="1"/>
              <a:t>odhoda</a:t>
            </a:r>
            <a:r>
              <a:rPr lang="en-US" dirty="0"/>
              <a:t> – da </a:t>
            </a:r>
            <a:r>
              <a:rPr lang="en-US" dirty="0" err="1"/>
              <a:t>noben</a:t>
            </a:r>
            <a:r>
              <a:rPr lang="en-US" dirty="0"/>
              <a:t> del </a:t>
            </a:r>
            <a:r>
              <a:rPr lang="en-US" dirty="0" err="1"/>
              <a:t>izkušnje</a:t>
            </a:r>
            <a:r>
              <a:rPr lang="en-US" dirty="0"/>
              <a:t> ne </a:t>
            </a:r>
            <a:r>
              <a:rPr lang="en-US" dirty="0" err="1"/>
              <a:t>ostane</a:t>
            </a:r>
            <a:r>
              <a:rPr lang="en-US" dirty="0"/>
              <a:t> </a:t>
            </a:r>
            <a:r>
              <a:rPr lang="en-US" dirty="0" err="1"/>
              <a:t>spregledan</a:t>
            </a:r>
            <a:r>
              <a:rPr lang="en-US" dirty="0"/>
              <a:t>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dirty="0" err="1"/>
              <a:t>Kontrolni</a:t>
            </a:r>
            <a:r>
              <a:rPr lang="en-US" dirty="0"/>
              <a:t> </a:t>
            </a:r>
            <a:r>
              <a:rPr lang="en-US" dirty="0" err="1"/>
              <a:t>seznami</a:t>
            </a:r>
            <a:r>
              <a:rPr lang="en-US" dirty="0"/>
              <a:t> in </a:t>
            </a:r>
            <a:r>
              <a:rPr lang="en-US" dirty="0" err="1"/>
              <a:t>standardi</a:t>
            </a:r>
            <a:r>
              <a:rPr lang="en-US" dirty="0"/>
              <a:t> so </a:t>
            </a:r>
            <a:r>
              <a:rPr lang="en-US" dirty="0" err="1"/>
              <a:t>osnovno</a:t>
            </a:r>
            <a:r>
              <a:rPr lang="en-US" dirty="0"/>
              <a:t> </a:t>
            </a:r>
            <a:r>
              <a:rPr lang="en-US" dirty="0" err="1"/>
              <a:t>orodje</a:t>
            </a:r>
            <a:r>
              <a:rPr lang="en-US" dirty="0"/>
              <a:t>, </a:t>
            </a:r>
            <a:r>
              <a:rPr lang="en-US" dirty="0" err="1"/>
              <a:t>vendar</a:t>
            </a:r>
            <a:r>
              <a:rPr lang="en-US" dirty="0"/>
              <a:t> </a:t>
            </a:r>
            <a:r>
              <a:rPr lang="en-US" dirty="0" err="1"/>
              <a:t>vedno</a:t>
            </a:r>
            <a:r>
              <a:rPr lang="en-US" dirty="0"/>
              <a:t> </a:t>
            </a:r>
            <a:r>
              <a:rPr lang="en-US" dirty="0" err="1"/>
              <a:t>presojajte</a:t>
            </a:r>
            <a:r>
              <a:rPr lang="en-US" dirty="0"/>
              <a:t> </a:t>
            </a:r>
            <a:r>
              <a:rPr lang="en-US" dirty="0" err="1"/>
              <a:t>tudi</a:t>
            </a:r>
            <a:r>
              <a:rPr lang="en-US" dirty="0"/>
              <a:t> z </a:t>
            </a:r>
            <a:r>
              <a:rPr lang="en-US" dirty="0" err="1"/>
              <a:t>vidika</a:t>
            </a:r>
            <a:r>
              <a:rPr lang="en-US" dirty="0"/>
              <a:t> </a:t>
            </a:r>
            <a:r>
              <a:rPr lang="en-US" dirty="0" err="1"/>
              <a:t>uporabniške</a:t>
            </a:r>
            <a:r>
              <a:rPr lang="en-US" dirty="0"/>
              <a:t> </a:t>
            </a:r>
            <a:r>
              <a:rPr lang="en-US" dirty="0" err="1"/>
              <a:t>izkušnje</a:t>
            </a:r>
            <a:r>
              <a:rPr lang="en-US" dirty="0"/>
              <a:t>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dirty="0" err="1"/>
              <a:t>Ugotovitve</a:t>
            </a:r>
            <a:r>
              <a:rPr lang="en-US" dirty="0"/>
              <a:t> </a:t>
            </a:r>
            <a:r>
              <a:rPr lang="en-US" dirty="0" err="1"/>
              <a:t>dokumentirajte</a:t>
            </a:r>
            <a:r>
              <a:rPr lang="en-US" dirty="0"/>
              <a:t> </a:t>
            </a:r>
            <a:r>
              <a:rPr lang="en-US" dirty="0" err="1"/>
              <a:t>jasno</a:t>
            </a:r>
            <a:r>
              <a:rPr lang="en-US" dirty="0"/>
              <a:t> in </a:t>
            </a:r>
            <a:r>
              <a:rPr lang="en-US" dirty="0" err="1"/>
              <a:t>vizualno</a:t>
            </a:r>
            <a:r>
              <a:rPr lang="en-US" dirty="0"/>
              <a:t>, </a:t>
            </a:r>
            <a:r>
              <a:rPr lang="en-US" dirty="0" err="1"/>
              <a:t>razvrstite</a:t>
            </a:r>
            <a:r>
              <a:rPr lang="en-US" dirty="0"/>
              <a:t> </a:t>
            </a:r>
            <a:r>
              <a:rPr lang="en-US" dirty="0" err="1"/>
              <a:t>jih</a:t>
            </a:r>
            <a:r>
              <a:rPr lang="en-US" dirty="0"/>
              <a:t> po </a:t>
            </a:r>
            <a:r>
              <a:rPr lang="en-US" dirty="0" err="1"/>
              <a:t>prioriteti</a:t>
            </a:r>
            <a:r>
              <a:rPr lang="en-US" dirty="0"/>
              <a:t> ter </a:t>
            </a:r>
            <a:r>
              <a:rPr lang="en-US" dirty="0" err="1"/>
              <a:t>predlagajte</a:t>
            </a:r>
            <a:r>
              <a:rPr lang="en-US" dirty="0"/>
              <a:t> </a:t>
            </a:r>
            <a:r>
              <a:rPr lang="en-US" dirty="0" err="1"/>
              <a:t>konkretne</a:t>
            </a:r>
            <a:r>
              <a:rPr lang="en-US" dirty="0"/>
              <a:t> </a:t>
            </a:r>
            <a:r>
              <a:rPr lang="en-US" dirty="0" err="1"/>
              <a:t>rešitve</a:t>
            </a:r>
            <a:r>
              <a:rPr lang="en-US" dirty="0"/>
              <a:t>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dirty="0"/>
              <a:t>V </a:t>
            </a:r>
            <a:r>
              <a:rPr lang="en-US" dirty="0" err="1"/>
              <a:t>presoje</a:t>
            </a:r>
            <a:r>
              <a:rPr lang="en-US" dirty="0"/>
              <a:t> </a:t>
            </a:r>
            <a:r>
              <a:rPr lang="en-US" dirty="0" err="1"/>
              <a:t>vključujte</a:t>
            </a:r>
            <a:r>
              <a:rPr lang="en-US" dirty="0"/>
              <a:t> </a:t>
            </a:r>
            <a:r>
              <a:rPr lang="en-US" dirty="0" err="1"/>
              <a:t>osebe</a:t>
            </a:r>
            <a:r>
              <a:rPr lang="en-US" dirty="0"/>
              <a:t> z </a:t>
            </a:r>
            <a:r>
              <a:rPr lang="en-US" dirty="0" err="1"/>
              <a:t>invalidnostmi</a:t>
            </a:r>
            <a:r>
              <a:rPr lang="en-US" dirty="0"/>
              <a:t> in </a:t>
            </a:r>
            <a:r>
              <a:rPr lang="en-US" dirty="0" err="1"/>
              <a:t>njihove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– </a:t>
            </a:r>
            <a:r>
              <a:rPr lang="en-US" dirty="0" err="1"/>
              <a:t>njihova</a:t>
            </a:r>
            <a:r>
              <a:rPr lang="en-US" dirty="0"/>
              <a:t> </a:t>
            </a:r>
            <a:r>
              <a:rPr lang="en-US" dirty="0" err="1"/>
              <a:t>perspektiva</a:t>
            </a:r>
            <a:r>
              <a:rPr lang="en-US" dirty="0"/>
              <a:t> </a:t>
            </a:r>
            <a:r>
              <a:rPr lang="en-US" dirty="0" err="1"/>
              <a:t>bistveno</a:t>
            </a:r>
            <a:r>
              <a:rPr lang="en-US" dirty="0"/>
              <a:t> </a:t>
            </a:r>
            <a:r>
              <a:rPr lang="en-US" dirty="0" err="1"/>
              <a:t>izboljša</a:t>
            </a:r>
            <a:r>
              <a:rPr lang="en-US" dirty="0"/>
              <a:t> </a:t>
            </a:r>
            <a:r>
              <a:rPr lang="en-US" dirty="0" err="1"/>
              <a:t>kakovost</a:t>
            </a:r>
            <a:r>
              <a:rPr lang="en-US" dirty="0"/>
              <a:t> in </a:t>
            </a:r>
            <a:r>
              <a:rPr lang="en-US" dirty="0" err="1"/>
              <a:t>relevantnost</a:t>
            </a:r>
            <a:r>
              <a:rPr lang="en-US" dirty="0"/>
              <a:t> </a:t>
            </a:r>
            <a:r>
              <a:rPr lang="en-US" dirty="0" err="1"/>
              <a:t>rezultatov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57490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C7982B-C8B2-D821-F153-08951E75A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754" y="2937217"/>
            <a:ext cx="3200400" cy="846406"/>
          </a:xfrm>
        </p:spPr>
        <p:txBody>
          <a:bodyPr anchor="ctr">
            <a:normAutofit/>
          </a:bodyPr>
          <a:lstStyle/>
          <a:p>
            <a:r>
              <a:rPr lang="sl-SI" sz="4400" dirty="0"/>
              <a:t>Hvala</a:t>
            </a:r>
            <a:r>
              <a:rPr lang="en-US" sz="4400" dirty="0"/>
              <a:t>!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3AE102F-0835-84F6-154D-348D4DA6D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US" sz="3200" dirty="0" err="1"/>
              <a:t>Imate</a:t>
            </a:r>
            <a:r>
              <a:rPr lang="en-US" sz="3200" dirty="0"/>
              <a:t> </a:t>
            </a:r>
            <a:r>
              <a:rPr lang="en-US" sz="3200" dirty="0" err="1"/>
              <a:t>kakšno</a:t>
            </a:r>
            <a:r>
              <a:rPr lang="en-US" sz="3200" dirty="0"/>
              <a:t> </a:t>
            </a:r>
            <a:r>
              <a:rPr lang="en-US" sz="3200" dirty="0" err="1"/>
              <a:t>vprašanje</a:t>
            </a:r>
            <a:r>
              <a:rPr lang="en-US" sz="3200" dirty="0"/>
              <a:t>?</a:t>
            </a:r>
          </a:p>
          <a:p>
            <a:r>
              <a:rPr lang="en-US" sz="3200" dirty="0"/>
              <a:t>Kaj </a:t>
            </a:r>
            <a:r>
              <a:rPr lang="en-US" sz="3200" dirty="0" err="1"/>
              <a:t>vam</a:t>
            </a:r>
            <a:r>
              <a:rPr lang="en-US" sz="3200" dirty="0"/>
              <a:t> je </a:t>
            </a:r>
            <a:r>
              <a:rPr lang="en-US" sz="3200" dirty="0" err="1"/>
              <a:t>bilo</a:t>
            </a:r>
            <a:r>
              <a:rPr lang="en-US" sz="3200" dirty="0"/>
              <a:t> novo </a:t>
            </a:r>
            <a:r>
              <a:rPr lang="en-US" sz="3200" dirty="0" err="1"/>
              <a:t>ali</a:t>
            </a:r>
            <a:r>
              <a:rPr lang="en-US" sz="3200" dirty="0"/>
              <a:t> </a:t>
            </a:r>
            <a:r>
              <a:rPr lang="en-US" sz="3200" dirty="0" err="1"/>
              <a:t>presenetljivo</a:t>
            </a:r>
            <a:r>
              <a:rPr lang="en-US" sz="32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17060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3F795-1CE6-17FC-2A12-7A0539366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Učni</a:t>
            </a:r>
            <a:r>
              <a:rPr lang="en-US" dirty="0"/>
              <a:t> </a:t>
            </a:r>
            <a:r>
              <a:rPr lang="en-US" dirty="0" err="1"/>
              <a:t>cilji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49F4E-13E6-A560-128A-7F5B36E46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65419"/>
          </a:xfrm>
        </p:spPr>
        <p:txBody>
          <a:bodyPr>
            <a:noAutofit/>
          </a:bodyPr>
          <a:lstStyle/>
          <a:p>
            <a:r>
              <a:rPr lang="en-GB" sz="1800" dirty="0"/>
              <a:t>Ob </a:t>
            </a:r>
            <a:r>
              <a:rPr lang="en-GB" sz="1800" dirty="0" err="1"/>
              <a:t>zaključku</a:t>
            </a:r>
            <a:r>
              <a:rPr lang="en-GB" sz="1800" dirty="0"/>
              <a:t> 3. </a:t>
            </a:r>
            <a:r>
              <a:rPr lang="en-GB" sz="1800" dirty="0" err="1"/>
              <a:t>modula</a:t>
            </a:r>
            <a:r>
              <a:rPr lang="en-GB" sz="1800" dirty="0"/>
              <a:t> </a:t>
            </a:r>
            <a:r>
              <a:rPr lang="en-GB" sz="1800" dirty="0" err="1"/>
              <a:t>bodo</a:t>
            </a:r>
            <a:r>
              <a:rPr lang="en-GB" sz="1800" dirty="0"/>
              <a:t> </a:t>
            </a:r>
            <a:r>
              <a:rPr lang="en-GB" sz="1800" dirty="0" err="1"/>
              <a:t>udeleženci</a:t>
            </a:r>
            <a:r>
              <a:rPr lang="en-GB" sz="1800" dirty="0"/>
              <a:t> </a:t>
            </a:r>
            <a:r>
              <a:rPr lang="en-GB" sz="1800" dirty="0" err="1"/>
              <a:t>znali</a:t>
            </a:r>
            <a:r>
              <a:rPr lang="en-GB" sz="1800" dirty="0"/>
              <a:t>:</a:t>
            </a:r>
          </a:p>
          <a:p>
            <a:pPr>
              <a:buClr>
                <a:schemeClr val="bg2">
                  <a:lumMod val="90000"/>
                </a:schemeClr>
              </a:buClr>
              <a:buFont typeface="Arial" panose="020B0604020202020204" pitchFamily="34" charset="0"/>
              <a:buChar char="•"/>
            </a:pPr>
            <a:r>
              <a:rPr lang="en-GB" sz="1800" dirty="0" err="1"/>
              <a:t>načrtovati</a:t>
            </a:r>
            <a:r>
              <a:rPr lang="en-GB" sz="1800" dirty="0"/>
              <a:t> in </a:t>
            </a:r>
            <a:r>
              <a:rPr lang="en-GB" sz="1800" dirty="0" err="1"/>
              <a:t>izvesti</a:t>
            </a:r>
            <a:r>
              <a:rPr lang="en-GB" sz="1800" dirty="0"/>
              <a:t> </a:t>
            </a:r>
            <a:r>
              <a:rPr lang="en-GB" sz="1800" dirty="0" err="1"/>
              <a:t>sistematično</a:t>
            </a:r>
            <a:r>
              <a:rPr lang="en-GB" sz="1800" dirty="0"/>
              <a:t> </a:t>
            </a:r>
            <a:r>
              <a:rPr lang="en-GB" sz="1800" dirty="0" err="1"/>
              <a:t>presojo</a:t>
            </a:r>
            <a:r>
              <a:rPr lang="en-GB" sz="1800" dirty="0"/>
              <a:t> </a:t>
            </a:r>
            <a:r>
              <a:rPr lang="en-GB" sz="1800" dirty="0" err="1"/>
              <a:t>dostopnosti</a:t>
            </a:r>
            <a:r>
              <a:rPr lang="en-GB" sz="1800" dirty="0"/>
              <a:t> </a:t>
            </a:r>
            <a:r>
              <a:rPr lang="en-GB" sz="1800" dirty="0" err="1"/>
              <a:t>turistične</a:t>
            </a:r>
            <a:r>
              <a:rPr lang="en-GB" sz="1800" dirty="0"/>
              <a:t> </a:t>
            </a:r>
            <a:r>
              <a:rPr lang="en-GB" sz="1800" dirty="0" err="1"/>
              <a:t>ali</a:t>
            </a:r>
            <a:r>
              <a:rPr lang="en-GB" sz="1800" dirty="0"/>
              <a:t> </a:t>
            </a:r>
            <a:r>
              <a:rPr lang="en-GB" sz="1800" dirty="0" err="1"/>
              <a:t>dediščinske</a:t>
            </a:r>
            <a:r>
              <a:rPr lang="en-GB" sz="1800" dirty="0"/>
              <a:t> </a:t>
            </a:r>
            <a:r>
              <a:rPr lang="en-GB" sz="1800" dirty="0" err="1"/>
              <a:t>lokacije</a:t>
            </a:r>
            <a:r>
              <a:rPr lang="en-GB" sz="1800" dirty="0"/>
              <a:t>, ki </a:t>
            </a:r>
            <a:r>
              <a:rPr lang="en-GB" sz="1800" dirty="0" err="1"/>
              <a:t>zajema</a:t>
            </a:r>
            <a:r>
              <a:rPr lang="en-GB" sz="1800" dirty="0"/>
              <a:t> </a:t>
            </a:r>
            <a:r>
              <a:rPr lang="en-GB" sz="1800" dirty="0" err="1"/>
              <a:t>vse</a:t>
            </a:r>
            <a:r>
              <a:rPr lang="en-GB" sz="1800" dirty="0"/>
              <a:t> faze </a:t>
            </a:r>
            <a:r>
              <a:rPr lang="en-GB" sz="1800" dirty="0" err="1"/>
              <a:t>izkušnje</a:t>
            </a:r>
            <a:r>
              <a:rPr lang="en-GB" sz="1800" dirty="0"/>
              <a:t> </a:t>
            </a:r>
            <a:r>
              <a:rPr lang="en-GB" sz="1800" dirty="0" err="1"/>
              <a:t>obiskovalca</a:t>
            </a:r>
            <a:r>
              <a:rPr lang="en-GB" sz="1800" dirty="0"/>
              <a:t> (od </a:t>
            </a:r>
            <a:r>
              <a:rPr lang="en-GB" sz="1800" dirty="0" err="1"/>
              <a:t>informacij</a:t>
            </a:r>
            <a:r>
              <a:rPr lang="en-GB" sz="1800" dirty="0"/>
              <a:t> pred </a:t>
            </a:r>
            <a:r>
              <a:rPr lang="en-GB" sz="1800" dirty="0" err="1"/>
              <a:t>obiskom</a:t>
            </a:r>
            <a:r>
              <a:rPr lang="en-GB" sz="1800" dirty="0"/>
              <a:t> do </a:t>
            </a:r>
            <a:r>
              <a:rPr lang="en-GB" sz="1800" dirty="0" err="1"/>
              <a:t>orientacije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lokaciji</a:t>
            </a:r>
            <a:r>
              <a:rPr lang="en-GB" sz="1800" dirty="0"/>
              <a:t> in </a:t>
            </a:r>
            <a:r>
              <a:rPr lang="en-GB" sz="1800" dirty="0" err="1"/>
              <a:t>odhoda</a:t>
            </a:r>
            <a:r>
              <a:rPr lang="en-GB" sz="1800" dirty="0"/>
              <a:t>)</a:t>
            </a:r>
          </a:p>
          <a:p>
            <a:pPr>
              <a:buClr>
                <a:schemeClr val="bg2">
                  <a:lumMod val="90000"/>
                </a:schemeClr>
              </a:buClr>
              <a:buFont typeface="Arial" panose="020B0604020202020204" pitchFamily="34" charset="0"/>
              <a:buChar char="•"/>
            </a:pPr>
            <a:r>
              <a:rPr lang="en-GB" sz="1800" dirty="0" err="1"/>
              <a:t>uporabljati</a:t>
            </a:r>
            <a:r>
              <a:rPr lang="en-GB" sz="1800" dirty="0"/>
              <a:t> </a:t>
            </a:r>
            <a:r>
              <a:rPr lang="en-GB" sz="1800" dirty="0" err="1"/>
              <a:t>kontrolne</a:t>
            </a:r>
            <a:r>
              <a:rPr lang="en-GB" sz="1800" dirty="0"/>
              <a:t> </a:t>
            </a:r>
            <a:r>
              <a:rPr lang="en-GB" sz="1800" dirty="0" err="1"/>
              <a:t>sezname</a:t>
            </a:r>
            <a:r>
              <a:rPr lang="en-GB" sz="1800" dirty="0"/>
              <a:t>, </a:t>
            </a:r>
            <a:r>
              <a:rPr lang="en-GB" sz="1800" dirty="0" err="1"/>
              <a:t>standarde</a:t>
            </a:r>
            <a:r>
              <a:rPr lang="en-GB" sz="1800" dirty="0"/>
              <a:t> in </a:t>
            </a:r>
            <a:r>
              <a:rPr lang="en-GB" sz="1800" dirty="0" err="1"/>
              <a:t>merilna</a:t>
            </a:r>
            <a:r>
              <a:rPr lang="en-GB" sz="1800" dirty="0"/>
              <a:t> </a:t>
            </a:r>
            <a:r>
              <a:rPr lang="en-GB" sz="1800" dirty="0" err="1"/>
              <a:t>orodja</a:t>
            </a:r>
            <a:r>
              <a:rPr lang="en-GB" sz="1800" dirty="0"/>
              <a:t> za </a:t>
            </a:r>
            <a:r>
              <a:rPr lang="en-GB" sz="1800" dirty="0" err="1"/>
              <a:t>prepoznavanje</a:t>
            </a:r>
            <a:r>
              <a:rPr lang="en-GB" sz="1800" dirty="0"/>
              <a:t> </a:t>
            </a:r>
            <a:r>
              <a:rPr lang="en-GB" sz="1800" dirty="0" err="1"/>
              <a:t>ovir</a:t>
            </a:r>
            <a:r>
              <a:rPr lang="en-GB" sz="1800" dirty="0"/>
              <a:t> v </a:t>
            </a:r>
            <a:r>
              <a:rPr lang="en-GB" sz="1800" dirty="0" err="1"/>
              <a:t>grajenem</a:t>
            </a:r>
            <a:r>
              <a:rPr lang="en-GB" sz="1800" dirty="0"/>
              <a:t> </a:t>
            </a:r>
            <a:r>
              <a:rPr lang="en-GB" sz="1800" dirty="0" err="1"/>
              <a:t>okolju</a:t>
            </a:r>
            <a:r>
              <a:rPr lang="en-GB" sz="1800" dirty="0"/>
              <a:t>, </a:t>
            </a:r>
            <a:r>
              <a:rPr lang="en-GB" sz="1800" dirty="0" err="1"/>
              <a:t>komunikaciji</a:t>
            </a:r>
            <a:r>
              <a:rPr lang="en-GB" sz="1800" dirty="0"/>
              <a:t> in </a:t>
            </a:r>
            <a:r>
              <a:rPr lang="en-GB" sz="1800" dirty="0" err="1"/>
              <a:t>storitvenih</a:t>
            </a:r>
            <a:r>
              <a:rPr lang="en-GB" sz="1800" dirty="0"/>
              <a:t> </a:t>
            </a:r>
            <a:r>
              <a:rPr lang="en-GB" sz="1800" dirty="0" err="1"/>
              <a:t>procesih</a:t>
            </a:r>
            <a:endParaRPr lang="en-GB" sz="1800" dirty="0"/>
          </a:p>
          <a:p>
            <a:pPr>
              <a:buClr>
                <a:schemeClr val="bg2">
                  <a:lumMod val="90000"/>
                </a:schemeClr>
              </a:buClr>
              <a:buFont typeface="Arial" panose="020B0604020202020204" pitchFamily="34" charset="0"/>
              <a:buChar char="•"/>
            </a:pPr>
            <a:r>
              <a:rPr lang="en-GB" sz="1800" dirty="0" err="1"/>
              <a:t>učinkovito</a:t>
            </a:r>
            <a:r>
              <a:rPr lang="en-GB" sz="1800" dirty="0"/>
              <a:t> </a:t>
            </a:r>
            <a:r>
              <a:rPr lang="en-GB" sz="1800" dirty="0" err="1"/>
              <a:t>opazovati</a:t>
            </a:r>
            <a:r>
              <a:rPr lang="en-GB" sz="1800" dirty="0"/>
              <a:t> in </a:t>
            </a:r>
            <a:r>
              <a:rPr lang="en-GB" sz="1800" dirty="0" err="1"/>
              <a:t>beležiti</a:t>
            </a:r>
            <a:r>
              <a:rPr lang="en-GB" sz="1800" dirty="0"/>
              <a:t> </a:t>
            </a:r>
            <a:r>
              <a:rPr lang="en-GB" sz="1800" dirty="0" err="1"/>
              <a:t>ugotovitve</a:t>
            </a:r>
            <a:r>
              <a:rPr lang="en-GB" sz="1800" dirty="0"/>
              <a:t> o </a:t>
            </a:r>
            <a:r>
              <a:rPr lang="en-GB" sz="1800" dirty="0" err="1"/>
              <a:t>dostopnosti</a:t>
            </a:r>
            <a:r>
              <a:rPr lang="en-GB" sz="1800" dirty="0"/>
              <a:t> (</a:t>
            </a:r>
            <a:r>
              <a:rPr lang="en-GB" sz="1800" dirty="0" err="1"/>
              <a:t>zapiski</a:t>
            </a:r>
            <a:r>
              <a:rPr lang="en-GB" sz="1800" dirty="0"/>
              <a:t>, </a:t>
            </a:r>
            <a:r>
              <a:rPr lang="en-GB" sz="1800" dirty="0" err="1"/>
              <a:t>meritve</a:t>
            </a:r>
            <a:r>
              <a:rPr lang="en-GB" sz="1800" dirty="0"/>
              <a:t>, </a:t>
            </a:r>
            <a:r>
              <a:rPr lang="en-GB" sz="1800" dirty="0" err="1"/>
              <a:t>fotografije</a:t>
            </a:r>
            <a:r>
              <a:rPr lang="en-GB" sz="1800" dirty="0"/>
              <a:t>) ter </a:t>
            </a:r>
            <a:r>
              <a:rPr lang="en-GB" sz="1800" dirty="0" err="1"/>
              <a:t>oceniti</a:t>
            </a:r>
            <a:r>
              <a:rPr lang="en-GB" sz="1800" dirty="0"/>
              <a:t>, v </a:t>
            </a:r>
            <a:r>
              <a:rPr lang="en-GB" sz="1800" dirty="0" err="1"/>
              <a:t>kolikšni</a:t>
            </a:r>
            <a:r>
              <a:rPr lang="en-GB" sz="1800" dirty="0"/>
              <a:t> meri </a:t>
            </a:r>
            <a:r>
              <a:rPr lang="en-GB" sz="1800" dirty="0" err="1"/>
              <a:t>lokacija</a:t>
            </a:r>
            <a:r>
              <a:rPr lang="en-GB" sz="1800" dirty="0"/>
              <a:t> </a:t>
            </a:r>
            <a:r>
              <a:rPr lang="en-GB" sz="1800" dirty="0" err="1"/>
              <a:t>izpolnjuje</a:t>
            </a:r>
            <a:r>
              <a:rPr lang="en-GB" sz="1800" dirty="0"/>
              <a:t> </a:t>
            </a:r>
            <a:r>
              <a:rPr lang="en-GB" sz="1800" dirty="0" err="1"/>
              <a:t>uveljavljena</a:t>
            </a:r>
            <a:r>
              <a:rPr lang="en-GB" sz="1800" dirty="0"/>
              <a:t> </a:t>
            </a:r>
            <a:r>
              <a:rPr lang="en-GB" sz="1800" dirty="0" err="1"/>
              <a:t>merila</a:t>
            </a:r>
            <a:r>
              <a:rPr lang="en-GB" sz="1800" dirty="0"/>
              <a:t> </a:t>
            </a:r>
            <a:r>
              <a:rPr lang="en-GB" sz="1800" dirty="0" err="1"/>
              <a:t>dostopnosti</a:t>
            </a:r>
            <a:r>
              <a:rPr lang="en-GB" sz="1800" dirty="0"/>
              <a:t> in </a:t>
            </a:r>
            <a:r>
              <a:rPr lang="en-GB" sz="1800" dirty="0" err="1"/>
              <a:t>potrebe</a:t>
            </a:r>
            <a:r>
              <a:rPr lang="en-GB" sz="1800" dirty="0"/>
              <a:t> </a:t>
            </a:r>
            <a:r>
              <a:rPr lang="en-GB" sz="1800" dirty="0" err="1"/>
              <a:t>uporabnikov</a:t>
            </a:r>
            <a:endParaRPr lang="en-GB" sz="1800" dirty="0"/>
          </a:p>
          <a:p>
            <a:pPr>
              <a:buClr>
                <a:schemeClr val="bg2">
                  <a:lumMod val="90000"/>
                </a:schemeClr>
              </a:buClr>
              <a:buFont typeface="Arial" panose="020B0604020202020204" pitchFamily="34" charset="0"/>
              <a:buChar char="•"/>
            </a:pPr>
            <a:r>
              <a:rPr lang="en-GB" sz="1800" dirty="0" err="1"/>
              <a:t>oblikovati</a:t>
            </a:r>
            <a:r>
              <a:rPr lang="en-GB" sz="1800" dirty="0"/>
              <a:t> </a:t>
            </a:r>
            <a:r>
              <a:rPr lang="en-GB" sz="1800" dirty="0" err="1"/>
              <a:t>praktična</a:t>
            </a:r>
            <a:r>
              <a:rPr lang="en-GB" sz="1800" dirty="0"/>
              <a:t> </a:t>
            </a:r>
            <a:r>
              <a:rPr lang="en-GB" sz="1800" dirty="0" err="1"/>
              <a:t>priporočila</a:t>
            </a:r>
            <a:r>
              <a:rPr lang="en-GB" sz="1800" dirty="0"/>
              <a:t> za </a:t>
            </a:r>
            <a:r>
              <a:rPr lang="en-GB" sz="1800" dirty="0" err="1"/>
              <a:t>izboljšave</a:t>
            </a:r>
            <a:r>
              <a:rPr lang="en-GB" sz="1800" dirty="0"/>
              <a:t>, </a:t>
            </a:r>
            <a:r>
              <a:rPr lang="en-GB" sz="1800" dirty="0" err="1"/>
              <a:t>razvrščena</a:t>
            </a:r>
            <a:r>
              <a:rPr lang="en-GB" sz="1800" dirty="0"/>
              <a:t> po </a:t>
            </a:r>
            <a:r>
              <a:rPr lang="en-GB" sz="1800" dirty="0" err="1"/>
              <a:t>prioriteti</a:t>
            </a:r>
            <a:r>
              <a:rPr lang="en-GB" sz="1800" dirty="0"/>
              <a:t> glede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resnost</a:t>
            </a:r>
            <a:r>
              <a:rPr lang="en-GB" sz="1800" dirty="0"/>
              <a:t> </a:t>
            </a:r>
            <a:r>
              <a:rPr lang="en-GB" sz="1800" dirty="0" err="1"/>
              <a:t>ovir</a:t>
            </a:r>
            <a:r>
              <a:rPr lang="en-GB" sz="1800" dirty="0"/>
              <a:t>, ter </a:t>
            </a:r>
            <a:r>
              <a:rPr lang="en-GB" sz="1800" dirty="0" err="1"/>
              <a:t>predlagati</a:t>
            </a:r>
            <a:r>
              <a:rPr lang="en-GB" sz="1800" dirty="0"/>
              <a:t> </a:t>
            </a:r>
            <a:r>
              <a:rPr lang="en-GB" sz="1800" dirty="0" err="1"/>
              <a:t>izvedljive</a:t>
            </a:r>
            <a:r>
              <a:rPr lang="en-GB" sz="1800" dirty="0"/>
              <a:t> </a:t>
            </a:r>
            <a:r>
              <a:rPr lang="en-GB" sz="1800" dirty="0" err="1"/>
              <a:t>rešitve</a:t>
            </a:r>
            <a:r>
              <a:rPr lang="en-GB" sz="1800" dirty="0"/>
              <a:t> (</a:t>
            </a:r>
            <a:r>
              <a:rPr lang="en-GB" sz="1800" dirty="0" err="1"/>
              <a:t>kratkoročne</a:t>
            </a:r>
            <a:r>
              <a:rPr lang="en-GB" sz="1800" dirty="0"/>
              <a:t> </a:t>
            </a:r>
            <a:r>
              <a:rPr lang="en-GB" sz="1800" dirty="0" err="1"/>
              <a:t>ukrepe</a:t>
            </a:r>
            <a:r>
              <a:rPr lang="en-GB" sz="1800" dirty="0"/>
              <a:t> in </a:t>
            </a:r>
            <a:r>
              <a:rPr lang="en-GB" sz="1800" dirty="0" err="1"/>
              <a:t>dolgoročnejše</a:t>
            </a:r>
            <a:r>
              <a:rPr lang="en-GB" sz="1800" dirty="0"/>
              <a:t> </a:t>
            </a:r>
            <a:r>
              <a:rPr lang="en-GB" sz="1800" dirty="0" err="1"/>
              <a:t>naložbe</a:t>
            </a:r>
            <a:r>
              <a:rPr lang="en-GB" sz="1800" dirty="0"/>
              <a:t>)</a:t>
            </a:r>
          </a:p>
          <a:p>
            <a:pPr>
              <a:buClr>
                <a:schemeClr val="bg2">
                  <a:lumMod val="90000"/>
                </a:schemeClr>
              </a:buClr>
              <a:buFont typeface="Arial" panose="020B0604020202020204" pitchFamily="34" charset="0"/>
              <a:buChar char="•"/>
            </a:pPr>
            <a:r>
              <a:rPr lang="en-GB" sz="1800" dirty="0" err="1"/>
              <a:t>razumeti</a:t>
            </a:r>
            <a:r>
              <a:rPr lang="en-GB" sz="1800" dirty="0"/>
              <a:t>, </a:t>
            </a:r>
            <a:r>
              <a:rPr lang="en-GB" sz="1800" dirty="0" err="1"/>
              <a:t>kako</a:t>
            </a:r>
            <a:r>
              <a:rPr lang="en-GB" sz="1800" dirty="0"/>
              <a:t> v </a:t>
            </a:r>
            <a:r>
              <a:rPr lang="en-GB" sz="1800" dirty="0" err="1"/>
              <a:t>postopek</a:t>
            </a:r>
            <a:r>
              <a:rPr lang="en-GB" sz="1800" dirty="0"/>
              <a:t> </a:t>
            </a:r>
            <a:r>
              <a:rPr lang="en-GB" sz="1800" dirty="0" err="1"/>
              <a:t>presoje</a:t>
            </a:r>
            <a:r>
              <a:rPr lang="en-GB" sz="1800" dirty="0"/>
              <a:t> </a:t>
            </a:r>
            <a:r>
              <a:rPr lang="en-GB" sz="1800" dirty="0" err="1"/>
              <a:t>vključiti</a:t>
            </a:r>
            <a:r>
              <a:rPr lang="en-GB" sz="1800" dirty="0"/>
              <a:t> </a:t>
            </a:r>
            <a:r>
              <a:rPr lang="en-GB" sz="1800" dirty="0" err="1"/>
              <a:t>različne</a:t>
            </a:r>
            <a:r>
              <a:rPr lang="en-GB" sz="1800" dirty="0"/>
              <a:t> </a:t>
            </a:r>
            <a:r>
              <a:rPr lang="en-GB" sz="1800" dirty="0" err="1"/>
              <a:t>perspektive</a:t>
            </a:r>
            <a:r>
              <a:rPr lang="en-GB" sz="1800" dirty="0"/>
              <a:t>, </a:t>
            </a:r>
            <a:r>
              <a:rPr lang="en-GB" sz="1800" dirty="0" err="1"/>
              <a:t>zlasti</a:t>
            </a:r>
            <a:r>
              <a:rPr lang="en-GB" sz="1800" dirty="0"/>
              <a:t> </a:t>
            </a:r>
            <a:r>
              <a:rPr lang="en-GB" sz="1800" dirty="0" err="1"/>
              <a:t>osebe</a:t>
            </a:r>
            <a:r>
              <a:rPr lang="en-GB" sz="1800" dirty="0"/>
              <a:t> z </a:t>
            </a:r>
            <a:r>
              <a:rPr lang="en-GB" sz="1800" dirty="0" err="1"/>
              <a:t>invalidnostmi</a:t>
            </a:r>
            <a:r>
              <a:rPr lang="en-GB" sz="1800" dirty="0"/>
              <a:t> in </a:t>
            </a:r>
            <a:r>
              <a:rPr lang="en-GB" sz="1800" dirty="0" err="1"/>
              <a:t>strokovnjake</a:t>
            </a:r>
            <a:r>
              <a:rPr lang="en-GB" sz="1800" dirty="0"/>
              <a:t> za </a:t>
            </a:r>
            <a:r>
              <a:rPr lang="en-GB" sz="1800" dirty="0" err="1"/>
              <a:t>dostopnost</a:t>
            </a:r>
            <a:r>
              <a:rPr lang="en-GB" sz="1800" dirty="0"/>
              <a:t>, da se </a:t>
            </a:r>
            <a:r>
              <a:rPr lang="en-GB" sz="1800" dirty="0" err="1"/>
              <a:t>izboljša</a:t>
            </a:r>
            <a:r>
              <a:rPr lang="en-GB" sz="1800" dirty="0"/>
              <a:t> </a:t>
            </a:r>
            <a:r>
              <a:rPr lang="en-GB" sz="1800" dirty="0" err="1"/>
              <a:t>kakovost</a:t>
            </a:r>
            <a:r>
              <a:rPr lang="en-GB" sz="1800" dirty="0"/>
              <a:t> </a:t>
            </a:r>
            <a:r>
              <a:rPr lang="en-GB" sz="1800" dirty="0" err="1"/>
              <a:t>ocenjevanja</a:t>
            </a:r>
            <a:endParaRPr lang="en-GB" sz="1800" dirty="0"/>
          </a:p>
          <a:p>
            <a:pPr>
              <a:buClr>
                <a:schemeClr val="bg2">
                  <a:lumMod val="90000"/>
                </a:schemeClr>
              </a:buClr>
              <a:buFont typeface="Arial" panose="020B0604020202020204" pitchFamily="34" charset="0"/>
              <a:buChar char="•"/>
            </a:pPr>
            <a:r>
              <a:rPr lang="en-GB" sz="1800" dirty="0" err="1"/>
              <a:t>pripraviti</a:t>
            </a:r>
            <a:r>
              <a:rPr lang="en-GB" sz="1800" dirty="0"/>
              <a:t> se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prenos</a:t>
            </a:r>
            <a:r>
              <a:rPr lang="en-GB" sz="1800" dirty="0"/>
              <a:t> </a:t>
            </a:r>
            <a:r>
              <a:rPr lang="en-GB" sz="1800" dirty="0" err="1"/>
              <a:t>znanja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druge</a:t>
            </a:r>
            <a:r>
              <a:rPr lang="en-GB" sz="1800" dirty="0"/>
              <a:t> (</a:t>
            </a:r>
            <a:r>
              <a:rPr lang="en-GB" sz="1800" dirty="0" err="1"/>
              <a:t>npr</a:t>
            </a:r>
            <a:r>
              <a:rPr lang="en-GB" sz="1800" dirty="0"/>
              <a:t>. v </a:t>
            </a:r>
            <a:r>
              <a:rPr lang="en-GB" sz="1800" dirty="0" err="1"/>
              <a:t>okviru</a:t>
            </a:r>
            <a:r>
              <a:rPr lang="en-GB" sz="1800" dirty="0"/>
              <a:t> </a:t>
            </a:r>
            <a:r>
              <a:rPr lang="en-GB" sz="1800" dirty="0" err="1"/>
              <a:t>lastnih</a:t>
            </a:r>
            <a:r>
              <a:rPr lang="en-GB" sz="1800" dirty="0"/>
              <a:t> </a:t>
            </a:r>
            <a:r>
              <a:rPr lang="en-GB" sz="1800" dirty="0" err="1"/>
              <a:t>usposabljanj</a:t>
            </a:r>
            <a:r>
              <a:rPr lang="en-GB" sz="1800" dirty="0"/>
              <a:t> </a:t>
            </a:r>
            <a:r>
              <a:rPr lang="en-GB" sz="1800" dirty="0" err="1"/>
              <a:t>ali</a:t>
            </a:r>
            <a:r>
              <a:rPr lang="en-GB" sz="1800" dirty="0"/>
              <a:t> </a:t>
            </a:r>
            <a:r>
              <a:rPr lang="en-GB" sz="1800" dirty="0" err="1"/>
              <a:t>znotraj</a:t>
            </a:r>
            <a:r>
              <a:rPr lang="en-GB" sz="1800" dirty="0"/>
              <a:t> </a:t>
            </a:r>
            <a:r>
              <a:rPr lang="en-GB" sz="1800" dirty="0" err="1"/>
              <a:t>organizacije</a:t>
            </a:r>
            <a:r>
              <a:rPr lang="en-GB" sz="1800" dirty="0"/>
              <a:t>) za </a:t>
            </a:r>
            <a:r>
              <a:rPr lang="en-GB" sz="1800" dirty="0" err="1"/>
              <a:t>izvajanje</a:t>
            </a:r>
            <a:r>
              <a:rPr lang="en-GB" sz="1800" dirty="0"/>
              <a:t> </a:t>
            </a:r>
            <a:r>
              <a:rPr lang="en-GB" sz="1800" dirty="0" err="1"/>
              <a:t>osnovnih</a:t>
            </a:r>
            <a:r>
              <a:rPr lang="en-GB" sz="1800" dirty="0"/>
              <a:t> </a:t>
            </a:r>
            <a:r>
              <a:rPr lang="en-GB" sz="1800" dirty="0" err="1"/>
              <a:t>ocen</a:t>
            </a:r>
            <a:r>
              <a:rPr lang="en-GB" sz="1800" dirty="0"/>
              <a:t> </a:t>
            </a:r>
            <a:r>
              <a:rPr lang="en-GB" sz="1800" dirty="0" err="1"/>
              <a:t>dostopnosti</a:t>
            </a:r>
            <a:r>
              <a:rPr lang="en-GB" sz="1800" dirty="0"/>
              <a:t> ter </a:t>
            </a:r>
            <a:r>
              <a:rPr lang="en-GB" sz="1800" dirty="0" err="1"/>
              <a:t>tako</a:t>
            </a:r>
            <a:r>
              <a:rPr lang="en-GB" sz="1800" dirty="0"/>
              <a:t> </a:t>
            </a:r>
            <a:r>
              <a:rPr lang="en-GB" sz="1800" dirty="0" err="1"/>
              <a:t>povečati</a:t>
            </a:r>
            <a:r>
              <a:rPr lang="en-GB" sz="1800" dirty="0"/>
              <a:t> </a:t>
            </a:r>
            <a:r>
              <a:rPr lang="en-GB" sz="1800" dirty="0" err="1"/>
              <a:t>učinek</a:t>
            </a:r>
            <a:r>
              <a:rPr lang="en-GB" sz="1800" dirty="0"/>
              <a:t> </a:t>
            </a:r>
            <a:r>
              <a:rPr lang="en-GB" sz="1800" dirty="0" err="1"/>
              <a:t>pridobljenega</a:t>
            </a:r>
            <a:r>
              <a:rPr lang="en-GB" sz="1800" dirty="0"/>
              <a:t> </a:t>
            </a:r>
            <a:r>
              <a:rPr lang="en-GB" sz="1800" dirty="0" err="1"/>
              <a:t>znanja</a:t>
            </a:r>
            <a:endParaRPr lang="en-US" sz="18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593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E1EF8-6EE9-EAC3-53F8-45EBBA956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presoj</a:t>
            </a:r>
            <a:r>
              <a:rPr lang="en-US" dirty="0"/>
              <a:t> </a:t>
            </a:r>
            <a:r>
              <a:rPr lang="en-US" dirty="0" err="1"/>
              <a:t>dostopnosti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2B1EDB-3AC4-CA33-5DBA-4D61C30AD66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sz="2400" b="1" dirty="0" err="1"/>
              <a:t>Notranje</a:t>
            </a:r>
            <a:r>
              <a:rPr lang="en-GB" sz="2400" b="1" dirty="0"/>
              <a:t> </a:t>
            </a:r>
            <a:r>
              <a:rPr lang="en-GB" sz="2400" b="1" dirty="0" err="1"/>
              <a:t>samoocene</a:t>
            </a:r>
            <a:endParaRPr lang="sl-SI" sz="2400" b="1" dirty="0"/>
          </a:p>
          <a:p>
            <a:r>
              <a:rPr lang="sl-SI" sz="2400" dirty="0"/>
              <a:t>Najprimernejše za</a:t>
            </a:r>
            <a:r>
              <a:rPr lang="en-GB" sz="2400" dirty="0"/>
              <a:t>: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sl-SI" dirty="0"/>
              <a:t>začetek sistematičnega dela na področju dostopnosti.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dirty="0"/>
              <a:t>prepoznavanje ovir, ki jih je mogoče odpraviti z malo ali brez večjega napora (»hitre zmage«).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dirty="0"/>
              <a:t>pripravo na zunanji, neodvisen pregled.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dirty="0"/>
              <a:t>krepitev notranjega zavedanja in odgovornosti za dostopnost.</a:t>
            </a:r>
          </a:p>
          <a:p>
            <a:endParaRPr lang="en-US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4C52AE2-4EF7-1DB2-FBF0-6C1D84BB3D2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sz="2400" b="1" dirty="0" err="1"/>
              <a:t>Zunanje</a:t>
            </a:r>
            <a:r>
              <a:rPr lang="en-GB" sz="2400" b="1" dirty="0"/>
              <a:t> </a:t>
            </a:r>
            <a:r>
              <a:rPr lang="en-GB" sz="2400" b="1" dirty="0" err="1"/>
              <a:t>strokovne</a:t>
            </a:r>
            <a:r>
              <a:rPr lang="en-GB" sz="2400" b="1" dirty="0"/>
              <a:t> </a:t>
            </a:r>
            <a:r>
              <a:rPr lang="en-GB" sz="2400" b="1" dirty="0" err="1"/>
              <a:t>presoje</a:t>
            </a:r>
            <a:endParaRPr lang="sl-SI" sz="2400" b="1" dirty="0"/>
          </a:p>
          <a:p>
            <a:r>
              <a:rPr lang="sl-SI" sz="2400" dirty="0"/>
              <a:t>Najprimernejše za</a:t>
            </a:r>
            <a:r>
              <a:rPr lang="en-US" sz="2400" dirty="0"/>
              <a:t>:</a:t>
            </a:r>
          </a:p>
          <a:p>
            <a:pPr lvl="1"/>
            <a:r>
              <a:rPr lang="en-US" sz="2000" dirty="0" err="1"/>
              <a:t>kadar</a:t>
            </a:r>
            <a:r>
              <a:rPr lang="en-US" sz="2000" dirty="0"/>
              <a:t> </a:t>
            </a:r>
            <a:r>
              <a:rPr lang="en-US" sz="2000" dirty="0" err="1"/>
              <a:t>želite</a:t>
            </a:r>
            <a:r>
              <a:rPr lang="en-US" sz="2000" dirty="0"/>
              <a:t> </a:t>
            </a:r>
            <a:r>
              <a:rPr lang="en-US" sz="2000" dirty="0" err="1"/>
              <a:t>informacije</a:t>
            </a:r>
            <a:r>
              <a:rPr lang="en-US" sz="2000" dirty="0"/>
              <a:t> o </a:t>
            </a:r>
            <a:r>
              <a:rPr lang="en-US" sz="2000" dirty="0" err="1"/>
              <a:t>dostopnosti</a:t>
            </a:r>
            <a:r>
              <a:rPr lang="en-US" sz="2000" dirty="0"/>
              <a:t> </a:t>
            </a:r>
            <a:r>
              <a:rPr lang="en-US" sz="2000" dirty="0" err="1"/>
              <a:t>deliti</a:t>
            </a:r>
            <a:r>
              <a:rPr lang="en-US" sz="2000" dirty="0"/>
              <a:t> z </a:t>
            </a:r>
            <a:r>
              <a:rPr lang="en-US" sz="2000" dirty="0" err="1"/>
              <a:t>javnostjo</a:t>
            </a:r>
            <a:r>
              <a:rPr lang="sl-SI" sz="2000" dirty="0"/>
              <a:t>.</a:t>
            </a:r>
            <a:endParaRPr lang="en-US" sz="2000" dirty="0"/>
          </a:p>
          <a:p>
            <a:pPr lvl="1"/>
            <a:endParaRPr lang="en-US" sz="2000" dirty="0"/>
          </a:p>
          <a:p>
            <a:pPr lvl="1"/>
            <a:r>
              <a:rPr lang="en-US" sz="2000" dirty="0" err="1"/>
              <a:t>kadar</a:t>
            </a:r>
            <a:r>
              <a:rPr lang="en-US" sz="2000" dirty="0"/>
              <a:t> je </a:t>
            </a:r>
            <a:r>
              <a:rPr lang="en-US" sz="2000" dirty="0" err="1"/>
              <a:t>lokacija</a:t>
            </a:r>
            <a:r>
              <a:rPr lang="en-US" sz="2000" dirty="0"/>
              <a:t> </a:t>
            </a:r>
            <a:r>
              <a:rPr lang="en-US" sz="2000" dirty="0" err="1"/>
              <a:t>obsežna</a:t>
            </a:r>
            <a:r>
              <a:rPr lang="en-US" sz="2000" dirty="0"/>
              <a:t> </a:t>
            </a:r>
            <a:r>
              <a:rPr lang="en-US" sz="2000" dirty="0" err="1"/>
              <a:t>ali</a:t>
            </a:r>
            <a:r>
              <a:rPr lang="en-US" sz="2000" dirty="0"/>
              <a:t> </a:t>
            </a:r>
            <a:r>
              <a:rPr lang="en-US" sz="2000" dirty="0" err="1"/>
              <a:t>vključuje</a:t>
            </a:r>
            <a:r>
              <a:rPr lang="en-US" sz="2000" dirty="0"/>
              <a:t> </a:t>
            </a:r>
            <a:r>
              <a:rPr lang="en-US" sz="2000" dirty="0" err="1"/>
              <a:t>povečane</a:t>
            </a:r>
            <a:r>
              <a:rPr lang="en-US" sz="2000" dirty="0"/>
              <a:t> </a:t>
            </a:r>
            <a:r>
              <a:rPr lang="en-US" sz="2000" dirty="0" err="1"/>
              <a:t>dejavnike</a:t>
            </a:r>
            <a:r>
              <a:rPr lang="en-US" sz="2000" dirty="0"/>
              <a:t> </a:t>
            </a:r>
            <a:r>
              <a:rPr lang="en-US" sz="2000" dirty="0" err="1"/>
              <a:t>tveganja</a:t>
            </a:r>
            <a:r>
              <a:rPr lang="sl-SI" sz="2000" dirty="0"/>
              <a:t>.</a:t>
            </a:r>
            <a:endParaRPr lang="en-US" sz="2000" dirty="0"/>
          </a:p>
          <a:p>
            <a:pPr lvl="1"/>
            <a:endParaRPr lang="en-US" sz="2000" dirty="0"/>
          </a:p>
          <a:p>
            <a:pPr lvl="1"/>
            <a:r>
              <a:rPr lang="en-US" sz="2000" dirty="0" err="1"/>
              <a:t>kadar</a:t>
            </a:r>
            <a:r>
              <a:rPr lang="en-US" sz="2000" dirty="0"/>
              <a:t> </a:t>
            </a:r>
            <a:r>
              <a:rPr lang="en-US" sz="2000" dirty="0" err="1"/>
              <a:t>zakonodaja</a:t>
            </a:r>
            <a:r>
              <a:rPr lang="en-US" sz="2000" dirty="0"/>
              <a:t> </a:t>
            </a:r>
            <a:r>
              <a:rPr lang="en-US" sz="2000" dirty="0" err="1"/>
              <a:t>ali</a:t>
            </a:r>
            <a:r>
              <a:rPr lang="en-US" sz="2000" dirty="0"/>
              <a:t> </a:t>
            </a:r>
            <a:r>
              <a:rPr lang="en-US" sz="2000" dirty="0" err="1"/>
              <a:t>pogodbene</a:t>
            </a:r>
            <a:r>
              <a:rPr lang="en-US" sz="2000" dirty="0"/>
              <a:t> </a:t>
            </a:r>
            <a:r>
              <a:rPr lang="en-US" sz="2000" dirty="0" err="1"/>
              <a:t>obveznosti</a:t>
            </a:r>
            <a:r>
              <a:rPr lang="en-US" sz="2000" dirty="0"/>
              <a:t> </a:t>
            </a:r>
            <a:r>
              <a:rPr lang="en-US" sz="2000" dirty="0" err="1"/>
              <a:t>zahtevajo</a:t>
            </a:r>
            <a:r>
              <a:rPr lang="en-US" sz="2000" dirty="0"/>
              <a:t> </a:t>
            </a:r>
            <a:r>
              <a:rPr lang="en-US" sz="2000" dirty="0" err="1"/>
              <a:t>izvedbo</a:t>
            </a:r>
            <a:r>
              <a:rPr lang="en-US" sz="2000" dirty="0"/>
              <a:t> </a:t>
            </a:r>
            <a:r>
              <a:rPr lang="en-US" sz="2000" dirty="0" err="1"/>
              <a:t>presoje</a:t>
            </a:r>
            <a:r>
              <a:rPr lang="sl-SI" sz="2000" dirty="0"/>
              <a:t>.</a:t>
            </a:r>
            <a:endParaRPr lang="en-US" sz="2000" dirty="0"/>
          </a:p>
          <a:p>
            <a:pPr lvl="1"/>
            <a:endParaRPr lang="en-US" sz="2000" dirty="0"/>
          </a:p>
          <a:p>
            <a:pPr lvl="1"/>
            <a:r>
              <a:rPr lang="en-US" sz="2000" dirty="0" err="1"/>
              <a:t>kadar</a:t>
            </a:r>
            <a:r>
              <a:rPr lang="en-US" sz="2000" dirty="0"/>
              <a:t> so </a:t>
            </a:r>
            <a:r>
              <a:rPr lang="en-US" sz="2000" dirty="0" err="1"/>
              <a:t>investicijske</a:t>
            </a:r>
            <a:r>
              <a:rPr lang="en-US" sz="2000" dirty="0"/>
              <a:t> </a:t>
            </a:r>
            <a:r>
              <a:rPr lang="en-US" sz="2000" dirty="0" err="1"/>
              <a:t>odločitve</a:t>
            </a:r>
            <a:r>
              <a:rPr lang="en-US" sz="2000" dirty="0"/>
              <a:t> </a:t>
            </a:r>
            <a:r>
              <a:rPr lang="en-US" sz="2000" dirty="0" err="1"/>
              <a:t>vezane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rezultate</a:t>
            </a:r>
            <a:r>
              <a:rPr lang="en-US" sz="2000" dirty="0"/>
              <a:t> </a:t>
            </a:r>
            <a:r>
              <a:rPr lang="en-US" sz="2000" dirty="0" err="1"/>
              <a:t>presoje</a:t>
            </a:r>
            <a:r>
              <a:rPr lang="sl-SI" sz="2000" dirty="0"/>
              <a:t>.</a:t>
            </a:r>
            <a:endParaRPr lang="en-US" sz="2000" dirty="0"/>
          </a:p>
          <a:p>
            <a:pPr lvl="1"/>
            <a:endParaRPr lang="en-US" sz="2000" dirty="0"/>
          </a:p>
          <a:p>
            <a:pPr lvl="1"/>
            <a:r>
              <a:rPr lang="en-US" sz="2000" dirty="0" err="1"/>
              <a:t>kadar</a:t>
            </a:r>
            <a:r>
              <a:rPr lang="en-US" sz="2000" dirty="0"/>
              <a:t> je </a:t>
            </a:r>
            <a:r>
              <a:rPr lang="en-US" sz="2000" dirty="0" err="1"/>
              <a:t>vzpostavljanje</a:t>
            </a:r>
            <a:r>
              <a:rPr lang="en-US" sz="2000" dirty="0"/>
              <a:t> </a:t>
            </a:r>
            <a:r>
              <a:rPr lang="en-US" sz="2000" dirty="0" err="1"/>
              <a:t>zaupanja</a:t>
            </a:r>
            <a:r>
              <a:rPr lang="en-US" sz="2000" dirty="0"/>
              <a:t> </a:t>
            </a:r>
            <a:r>
              <a:rPr lang="en-US" sz="2000" dirty="0" err="1"/>
              <a:t>pri</a:t>
            </a:r>
            <a:r>
              <a:rPr lang="en-US" sz="2000" dirty="0"/>
              <a:t> </a:t>
            </a:r>
            <a:r>
              <a:rPr lang="en-US" sz="2000" dirty="0" err="1"/>
              <a:t>obiskovalcih</a:t>
            </a:r>
            <a:r>
              <a:rPr lang="en-US" sz="2000" dirty="0"/>
              <a:t> z </a:t>
            </a:r>
            <a:r>
              <a:rPr lang="en-US" sz="2000" dirty="0" err="1"/>
              <a:t>invalidnostmi</a:t>
            </a:r>
            <a:r>
              <a:rPr lang="en-US" sz="2000" dirty="0"/>
              <a:t> </a:t>
            </a:r>
            <a:r>
              <a:rPr lang="en-US" sz="2000" dirty="0" err="1"/>
              <a:t>ena</a:t>
            </a:r>
            <a:r>
              <a:rPr lang="en-US" sz="2000" dirty="0"/>
              <a:t> od </a:t>
            </a:r>
            <a:r>
              <a:rPr lang="en-US" sz="2000" dirty="0" err="1"/>
              <a:t>ključnih</a:t>
            </a:r>
            <a:r>
              <a:rPr lang="en-US" sz="2000" dirty="0"/>
              <a:t> </a:t>
            </a:r>
            <a:r>
              <a:rPr lang="en-US" sz="2000" dirty="0" err="1"/>
              <a:t>prioritet</a:t>
            </a:r>
            <a:r>
              <a:rPr lang="sl-SI" sz="2000"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27268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F0CD67-8E53-9E38-B371-775F849C7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FC429-E526-D992-02AA-3BD9915CD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presoj</a:t>
            </a:r>
            <a:r>
              <a:rPr lang="en-US" dirty="0"/>
              <a:t> </a:t>
            </a:r>
            <a:r>
              <a:rPr lang="en-US" dirty="0" err="1"/>
              <a:t>dostopnosti</a:t>
            </a:r>
            <a:r>
              <a:rPr lang="en-US" dirty="0"/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688116-5497-6D2E-3502-CEC9E9548AF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b="1" dirty="0" err="1"/>
              <a:t>Presoje</a:t>
            </a:r>
            <a:r>
              <a:rPr lang="en-US" sz="2400" b="1" dirty="0"/>
              <a:t> </a:t>
            </a:r>
            <a:r>
              <a:rPr lang="en-US" sz="2400" b="1" dirty="0" err="1"/>
              <a:t>na</a:t>
            </a:r>
            <a:r>
              <a:rPr lang="en-US" sz="2400" b="1" dirty="0"/>
              <a:t> </a:t>
            </a:r>
            <a:r>
              <a:rPr lang="en-US" sz="2400" b="1" dirty="0" err="1"/>
              <a:t>podlagi</a:t>
            </a:r>
            <a:r>
              <a:rPr lang="en-US" sz="2400" b="1" dirty="0"/>
              <a:t> </a:t>
            </a:r>
            <a:r>
              <a:rPr lang="en-US" sz="2400" b="1" dirty="0" err="1"/>
              <a:t>uporabniške</a:t>
            </a:r>
            <a:r>
              <a:rPr lang="en-US" sz="2400" b="1" dirty="0"/>
              <a:t> </a:t>
            </a:r>
            <a:r>
              <a:rPr lang="en-US" sz="2400" b="1" dirty="0" err="1"/>
              <a:t>izkušnje</a:t>
            </a:r>
            <a:r>
              <a:rPr lang="en-US" sz="2400" b="1" dirty="0"/>
              <a:t> in </a:t>
            </a:r>
            <a:r>
              <a:rPr lang="en-US" sz="2400" b="1" dirty="0" err="1"/>
              <a:t>izkušnje</a:t>
            </a:r>
            <a:r>
              <a:rPr lang="en-US" sz="2400" b="1" dirty="0"/>
              <a:t> </a:t>
            </a:r>
            <a:r>
              <a:rPr lang="en-US" sz="2400" b="1" dirty="0" err="1"/>
              <a:t>iz</a:t>
            </a:r>
            <a:r>
              <a:rPr lang="en-US" sz="2400" b="1" dirty="0"/>
              <a:t> </a:t>
            </a:r>
            <a:r>
              <a:rPr lang="en-US" sz="2400" b="1" dirty="0" err="1"/>
              <a:t>prve</a:t>
            </a:r>
            <a:r>
              <a:rPr lang="en-US" sz="2400" b="1" dirty="0"/>
              <a:t> </a:t>
            </a:r>
            <a:r>
              <a:rPr lang="en-US" sz="2400" b="1" dirty="0" err="1"/>
              <a:t>roke</a:t>
            </a:r>
            <a:endParaRPr lang="sl-SI" sz="2400" b="1" dirty="0"/>
          </a:p>
          <a:p>
            <a:r>
              <a:rPr lang="en-GB" sz="2400" dirty="0" err="1"/>
              <a:t>Najprimernejše</a:t>
            </a:r>
            <a:r>
              <a:rPr lang="en-GB" sz="2400" dirty="0"/>
              <a:t> za: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 err="1"/>
              <a:t>pregled</a:t>
            </a:r>
            <a:r>
              <a:rPr lang="en-GB" sz="2400" dirty="0"/>
              <a:t> </a:t>
            </a:r>
            <a:r>
              <a:rPr lang="en-GB" sz="2400" dirty="0" err="1"/>
              <a:t>izkušnje</a:t>
            </a:r>
            <a:r>
              <a:rPr lang="en-GB" sz="2400" dirty="0"/>
              <a:t> </a:t>
            </a:r>
            <a:r>
              <a:rPr lang="en-GB" sz="2400" dirty="0" err="1"/>
              <a:t>obiskovalcev</a:t>
            </a:r>
            <a:r>
              <a:rPr lang="en-GB" sz="2400" dirty="0"/>
              <a:t>, </a:t>
            </a:r>
            <a:r>
              <a:rPr lang="en-GB" sz="2400" dirty="0" err="1"/>
              <a:t>usmerjene</a:t>
            </a:r>
            <a:r>
              <a:rPr lang="en-GB" sz="2400" dirty="0"/>
              <a:t> v </a:t>
            </a:r>
            <a:r>
              <a:rPr lang="en-GB" sz="2400" dirty="0" err="1"/>
              <a:t>uporabnika</a:t>
            </a:r>
            <a:r>
              <a:rPr lang="sl-SI" sz="2400" dirty="0"/>
              <a:t>;</a:t>
            </a:r>
            <a:endParaRPr lang="en-GB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 err="1"/>
              <a:t>vrednotenje</a:t>
            </a:r>
            <a:r>
              <a:rPr lang="en-GB" sz="2400" dirty="0"/>
              <a:t> </a:t>
            </a:r>
            <a:r>
              <a:rPr lang="en-GB" sz="2400" dirty="0" err="1"/>
              <a:t>vodenih</a:t>
            </a:r>
            <a:r>
              <a:rPr lang="en-GB" sz="2400" dirty="0"/>
              <a:t> </a:t>
            </a:r>
            <a:r>
              <a:rPr lang="en-GB" sz="2400" dirty="0" err="1"/>
              <a:t>ogledov</a:t>
            </a:r>
            <a:r>
              <a:rPr lang="en-GB" sz="2400" dirty="0"/>
              <a:t>, </a:t>
            </a:r>
            <a:r>
              <a:rPr lang="en-GB" sz="2400" dirty="0" err="1"/>
              <a:t>znamenitosti</a:t>
            </a:r>
            <a:r>
              <a:rPr lang="en-GB" sz="2400" dirty="0"/>
              <a:t> in </a:t>
            </a:r>
            <a:r>
              <a:rPr lang="en-GB" sz="2400" dirty="0" err="1"/>
              <a:t>aktivnosti</a:t>
            </a:r>
            <a:r>
              <a:rPr lang="sl-SI" sz="2400" dirty="0"/>
              <a:t>;</a:t>
            </a:r>
            <a:endParaRPr lang="en-GB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 err="1"/>
              <a:t>pregled</a:t>
            </a:r>
            <a:r>
              <a:rPr lang="en-GB" sz="2400" dirty="0"/>
              <a:t> </a:t>
            </a:r>
            <a:r>
              <a:rPr lang="en-GB" sz="2400" dirty="0" err="1"/>
              <a:t>celotne</a:t>
            </a:r>
            <a:r>
              <a:rPr lang="en-GB" sz="2400" dirty="0"/>
              <a:t> </a:t>
            </a:r>
            <a:r>
              <a:rPr lang="en-GB" sz="2400" dirty="0" err="1"/>
              <a:t>uporabniške</a:t>
            </a:r>
            <a:r>
              <a:rPr lang="en-GB" sz="2400" dirty="0"/>
              <a:t> </a:t>
            </a:r>
            <a:r>
              <a:rPr lang="en-GB" sz="2400" dirty="0" err="1"/>
              <a:t>poti</a:t>
            </a:r>
            <a:r>
              <a:rPr lang="sl-SI" sz="2400" dirty="0"/>
              <a:t>.</a:t>
            </a:r>
            <a:endParaRPr lang="en-GB" sz="2400" dirty="0"/>
          </a:p>
          <a:p>
            <a:endParaRPr lang="en-GB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3CF8040-A82F-BB85-0F5E-82261722B4D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GB" sz="2400" b="1" dirty="0" err="1"/>
              <a:t>Presoje</a:t>
            </a:r>
            <a:r>
              <a:rPr lang="en-GB" sz="2400" b="1" dirty="0"/>
              <a:t> po </a:t>
            </a:r>
            <a:r>
              <a:rPr lang="en-GB" sz="2400" b="1" dirty="0" err="1"/>
              <a:t>metodi</a:t>
            </a:r>
            <a:r>
              <a:rPr lang="en-GB" sz="2400" b="1" dirty="0"/>
              <a:t> </a:t>
            </a:r>
            <a:r>
              <a:rPr lang="en-GB" sz="2400" b="1" dirty="0" err="1"/>
              <a:t>skritega</a:t>
            </a:r>
            <a:r>
              <a:rPr lang="en-GB" sz="2400" b="1" dirty="0"/>
              <a:t> </a:t>
            </a:r>
            <a:r>
              <a:rPr lang="en-GB" sz="2400" b="1" dirty="0" err="1"/>
              <a:t>gosta</a:t>
            </a:r>
            <a:endParaRPr lang="sl-SI" sz="2400" b="1" dirty="0"/>
          </a:p>
          <a:p>
            <a:r>
              <a:rPr lang="sl-SI" dirty="0"/>
              <a:t>Najprimernejše za oceno:</a:t>
            </a:r>
          </a:p>
          <a:p>
            <a:r>
              <a:rPr lang="sl-SI" dirty="0"/>
              <a:t>kako enostavno je že v fazi rezervacije pridobiti informacije o storitvah, ki jih ponuja organizacija?</a:t>
            </a:r>
          </a:p>
          <a:p>
            <a:r>
              <a:rPr lang="sl-SI" dirty="0"/>
              <a:t>ali osebje v neposredni interakciji ustrezno odgovarja na vprašanja in pomisleke?</a:t>
            </a:r>
          </a:p>
          <a:p>
            <a:r>
              <a:rPr lang="sl-SI" dirty="0"/>
              <a:t>ali obstajajo razhajanja med obljubljenim in dejansko izkušnjo?</a:t>
            </a:r>
          </a:p>
          <a:p>
            <a:r>
              <a:rPr lang="sl-SI" dirty="0"/>
              <a:t>kako samozavestno in kompetentno osebje odgovarja na vprašanja, povezana z dostopnostjo?</a:t>
            </a:r>
          </a:p>
        </p:txBody>
      </p:sp>
    </p:spTree>
    <p:extLst>
      <p:ext uri="{BB962C8B-B14F-4D97-AF65-F5344CB8AC3E}">
        <p14:creationId xmlns:p14="http://schemas.microsoft.com/office/powerpoint/2010/main" val="2373632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B6A5A-B9E6-D919-EB3B-6F80C8492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3404" y="263527"/>
            <a:ext cx="10058400" cy="1450757"/>
          </a:xfrm>
        </p:spPr>
        <p:txBody>
          <a:bodyPr/>
          <a:lstStyle/>
          <a:p>
            <a:r>
              <a:rPr lang="en-US" dirty="0" err="1"/>
              <a:t>Priprava</a:t>
            </a:r>
            <a:r>
              <a:rPr lang="en-US" dirty="0"/>
              <a:t> </a:t>
            </a:r>
            <a:r>
              <a:rPr lang="en-US" dirty="0" err="1"/>
              <a:t>presoje</a:t>
            </a:r>
            <a:r>
              <a:rPr lang="en-US" dirty="0"/>
              <a:t> – </a:t>
            </a:r>
            <a:r>
              <a:rPr lang="en-US" dirty="0" err="1"/>
              <a:t>določitev</a:t>
            </a:r>
            <a:r>
              <a:rPr lang="en-US" dirty="0"/>
              <a:t> </a:t>
            </a:r>
            <a:r>
              <a:rPr lang="en-US" dirty="0" err="1"/>
              <a:t>obsega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A260C6B-9257-7965-AA25-FEBFBD7C07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/>
              <a:t>Odločite</a:t>
            </a:r>
            <a:r>
              <a:rPr lang="en-US" sz="2800" dirty="0"/>
              <a:t> se, </a:t>
            </a:r>
            <a:r>
              <a:rPr lang="en-US" sz="2800" dirty="0" err="1"/>
              <a:t>kaj</a:t>
            </a:r>
            <a:r>
              <a:rPr lang="en-US" sz="2800" dirty="0"/>
              <a:t> </a:t>
            </a:r>
            <a:r>
              <a:rPr lang="en-US" sz="2800" dirty="0" err="1"/>
              <a:t>bo</a:t>
            </a:r>
            <a:r>
              <a:rPr lang="en-US" sz="2800" dirty="0"/>
              <a:t> </a:t>
            </a:r>
            <a:r>
              <a:rPr lang="en-US" sz="2800" dirty="0" err="1"/>
              <a:t>predmet</a:t>
            </a:r>
            <a:r>
              <a:rPr lang="en-US" sz="2800" dirty="0"/>
              <a:t> </a:t>
            </a:r>
            <a:r>
              <a:rPr lang="en-US" sz="2800" dirty="0" err="1"/>
              <a:t>presoje</a:t>
            </a:r>
            <a:r>
              <a:rPr lang="en-US" sz="28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 err="1"/>
              <a:t>ali</a:t>
            </a:r>
            <a:r>
              <a:rPr lang="en-US" sz="2200" dirty="0"/>
              <a:t> </a:t>
            </a:r>
            <a:r>
              <a:rPr lang="en-US" sz="2200" dirty="0" err="1"/>
              <a:t>ocenjujete</a:t>
            </a:r>
            <a:r>
              <a:rPr lang="en-US" sz="2200" dirty="0"/>
              <a:t> </a:t>
            </a:r>
            <a:r>
              <a:rPr lang="en-US" sz="2200" dirty="0" err="1"/>
              <a:t>posamezno</a:t>
            </a:r>
            <a:r>
              <a:rPr lang="en-US" sz="2200" dirty="0"/>
              <a:t> </a:t>
            </a:r>
            <a:r>
              <a:rPr lang="en-US" sz="2200" dirty="0" err="1"/>
              <a:t>stavbo</a:t>
            </a:r>
            <a:r>
              <a:rPr lang="en-US" sz="2200" dirty="0"/>
              <a:t> (</a:t>
            </a:r>
            <a:r>
              <a:rPr lang="en-US" sz="2200" dirty="0" err="1"/>
              <a:t>npr</a:t>
            </a:r>
            <a:r>
              <a:rPr lang="en-US" sz="2200" dirty="0"/>
              <a:t>. </a:t>
            </a:r>
            <a:r>
              <a:rPr lang="en-US" sz="2200" dirty="0" err="1"/>
              <a:t>muzej</a:t>
            </a:r>
            <a:r>
              <a:rPr lang="en-US" sz="2200" dirty="0"/>
              <a:t>), </a:t>
            </a:r>
            <a:r>
              <a:rPr lang="en-US" sz="2200" dirty="0" err="1"/>
              <a:t>celoten</a:t>
            </a:r>
            <a:r>
              <a:rPr lang="en-US" sz="2200" dirty="0"/>
              <a:t> </a:t>
            </a:r>
            <a:r>
              <a:rPr lang="en-US" sz="2200" dirty="0" err="1"/>
              <a:t>kompleks</a:t>
            </a:r>
            <a:r>
              <a:rPr lang="en-US" sz="2200" dirty="0"/>
              <a:t> (</a:t>
            </a:r>
            <a:r>
              <a:rPr lang="en-US" sz="2200" dirty="0" err="1"/>
              <a:t>npr</a:t>
            </a:r>
            <a:r>
              <a:rPr lang="en-US" sz="2200" dirty="0"/>
              <a:t>. park </a:t>
            </a:r>
            <a:r>
              <a:rPr lang="en-US" sz="2200" dirty="0" err="1"/>
              <a:t>kulturne</a:t>
            </a:r>
            <a:r>
              <a:rPr lang="en-US" sz="2200" dirty="0"/>
              <a:t> </a:t>
            </a:r>
            <a:r>
              <a:rPr lang="en-US" sz="2200" dirty="0" err="1"/>
              <a:t>dediščine</a:t>
            </a:r>
            <a:r>
              <a:rPr lang="en-US" sz="2200" dirty="0"/>
              <a:t> z </a:t>
            </a:r>
            <a:r>
              <a:rPr lang="en-US" sz="2200" dirty="0" err="1"/>
              <a:t>več</a:t>
            </a:r>
            <a:r>
              <a:rPr lang="en-US" sz="2200" dirty="0"/>
              <a:t> </a:t>
            </a:r>
            <a:r>
              <a:rPr lang="en-US" sz="2200" dirty="0" err="1"/>
              <a:t>objekti</a:t>
            </a:r>
            <a:r>
              <a:rPr lang="en-US" sz="2200" dirty="0"/>
              <a:t>) </a:t>
            </a:r>
            <a:r>
              <a:rPr lang="en-US" sz="2200" dirty="0" err="1"/>
              <a:t>ali</a:t>
            </a:r>
            <a:r>
              <a:rPr lang="en-US" sz="2200" dirty="0"/>
              <a:t> </a:t>
            </a:r>
            <a:r>
              <a:rPr lang="en-US" sz="2200" dirty="0" err="1"/>
              <a:t>specifično</a:t>
            </a:r>
            <a:r>
              <a:rPr lang="en-US" sz="2200" dirty="0"/>
              <a:t> </a:t>
            </a:r>
            <a:r>
              <a:rPr lang="en-US" sz="2200" dirty="0" err="1"/>
              <a:t>storitev</a:t>
            </a:r>
            <a:r>
              <a:rPr lang="en-US" sz="2200" dirty="0"/>
              <a:t> (</a:t>
            </a:r>
            <a:r>
              <a:rPr lang="en-US" sz="2200" dirty="0" err="1"/>
              <a:t>npr</a:t>
            </a:r>
            <a:r>
              <a:rPr lang="en-US" sz="2200" dirty="0"/>
              <a:t>. program </a:t>
            </a:r>
            <a:r>
              <a:rPr lang="en-US" sz="2200" dirty="0" err="1"/>
              <a:t>vodenih</a:t>
            </a:r>
            <a:r>
              <a:rPr lang="en-US" sz="2200" dirty="0"/>
              <a:t> </a:t>
            </a:r>
            <a:r>
              <a:rPr lang="en-US" sz="2200" dirty="0" err="1"/>
              <a:t>ogledov</a:t>
            </a:r>
            <a:r>
              <a:rPr lang="en-US" sz="2200" dirty="0"/>
              <a:t> </a:t>
            </a:r>
            <a:r>
              <a:rPr lang="en-US" sz="2200" dirty="0" err="1"/>
              <a:t>ali</a:t>
            </a:r>
            <a:r>
              <a:rPr lang="en-US" sz="2200" dirty="0"/>
              <a:t> </a:t>
            </a:r>
            <a:r>
              <a:rPr lang="en-US" sz="2200" dirty="0" err="1"/>
              <a:t>dogodek</a:t>
            </a:r>
            <a:r>
              <a:rPr lang="en-US" sz="2200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 err="1"/>
              <a:t>ali</a:t>
            </a:r>
            <a:r>
              <a:rPr lang="en-US" sz="2200" dirty="0"/>
              <a:t> </a:t>
            </a:r>
            <a:r>
              <a:rPr lang="en-US" sz="2200" dirty="0" err="1"/>
              <a:t>presojate</a:t>
            </a:r>
            <a:r>
              <a:rPr lang="en-US" sz="2200" dirty="0"/>
              <a:t> le </a:t>
            </a:r>
            <a:r>
              <a:rPr lang="en-US" sz="2200" dirty="0" err="1"/>
              <a:t>fizično</a:t>
            </a:r>
            <a:r>
              <a:rPr lang="en-US" sz="2200" dirty="0"/>
              <a:t> </a:t>
            </a:r>
            <a:r>
              <a:rPr lang="en-US" sz="2200" dirty="0" err="1"/>
              <a:t>dostopnost</a:t>
            </a:r>
            <a:r>
              <a:rPr lang="en-US" sz="2200" dirty="0"/>
              <a:t> </a:t>
            </a:r>
            <a:r>
              <a:rPr lang="en-US" sz="2200" dirty="0" err="1"/>
              <a:t>ali</a:t>
            </a:r>
            <a:r>
              <a:rPr lang="en-US" sz="2200" dirty="0"/>
              <a:t> </a:t>
            </a:r>
            <a:r>
              <a:rPr lang="en-US" sz="2200" dirty="0" err="1"/>
              <a:t>tudi</a:t>
            </a:r>
            <a:r>
              <a:rPr lang="en-US" sz="2200" dirty="0"/>
              <a:t> </a:t>
            </a:r>
            <a:r>
              <a:rPr lang="en-US" sz="2200" dirty="0" err="1"/>
              <a:t>digitalno</a:t>
            </a:r>
            <a:r>
              <a:rPr lang="en-US" sz="2200" dirty="0"/>
              <a:t> </a:t>
            </a:r>
            <a:r>
              <a:rPr lang="en-US" sz="2200" dirty="0" err="1"/>
              <a:t>dostopnost</a:t>
            </a:r>
            <a:r>
              <a:rPr lang="en-US" sz="2200" dirty="0"/>
              <a:t> (</a:t>
            </a:r>
            <a:r>
              <a:rPr lang="en-US" sz="2200" dirty="0" err="1"/>
              <a:t>npr</a:t>
            </a:r>
            <a:r>
              <a:rPr lang="en-US" sz="2200" dirty="0"/>
              <a:t>. </a:t>
            </a:r>
            <a:r>
              <a:rPr lang="en-US" sz="2200" dirty="0" err="1"/>
              <a:t>spletno</a:t>
            </a:r>
            <a:r>
              <a:rPr lang="en-US" sz="2200" dirty="0"/>
              <a:t> mesto) in </a:t>
            </a:r>
            <a:r>
              <a:rPr lang="en-US" sz="2200" dirty="0" err="1"/>
              <a:t>vidike</a:t>
            </a:r>
            <a:r>
              <a:rPr lang="en-US" sz="2200" dirty="0"/>
              <a:t> </a:t>
            </a:r>
            <a:r>
              <a:rPr lang="en-US" sz="2200" dirty="0" err="1"/>
              <a:t>storitve</a:t>
            </a:r>
            <a:endParaRPr lang="sl-SI" sz="2200" dirty="0"/>
          </a:p>
          <a:p>
            <a:r>
              <a:rPr lang="sl-SI" sz="2200" dirty="0"/>
              <a:t>Pri celoviti presoji lokacije običajno vključimo vse elemente.</a:t>
            </a:r>
            <a:br>
              <a:rPr lang="sl-SI" sz="2200" dirty="0"/>
            </a:br>
            <a:r>
              <a:rPr lang="sl-SI" sz="2200" dirty="0"/>
              <a:t>V praksi pa se zaradi omejenih virov pogosto najprej osredotočimo na ključna območja.</a:t>
            </a:r>
            <a:br>
              <a:rPr lang="sl-SI" sz="2200" dirty="0"/>
            </a:br>
            <a:r>
              <a:rPr lang="sl-SI" sz="2200" dirty="0"/>
              <a:t>Obseg presoje mora biti jasno opredeljen, da lahko ustrezno načrtujete čas, kadre in sredstva.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255596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DD0F7-F318-87DE-DF4D-32522DF1F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AD6E4-9C0D-DCEA-4197-28DE425BF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Priprava</a:t>
            </a:r>
            <a:r>
              <a:rPr lang="en-US" dirty="0"/>
              <a:t> </a:t>
            </a:r>
            <a:r>
              <a:rPr lang="en-US" dirty="0" err="1"/>
              <a:t>presoje</a:t>
            </a:r>
            <a:r>
              <a:rPr lang="en-US" dirty="0"/>
              <a:t> – </a:t>
            </a:r>
            <a:r>
              <a:rPr lang="en-US" dirty="0" err="1"/>
              <a:t>oblikovanje</a:t>
            </a:r>
            <a:r>
              <a:rPr lang="en-US" dirty="0"/>
              <a:t> </a:t>
            </a:r>
            <a:r>
              <a:rPr lang="en-US" dirty="0" err="1"/>
              <a:t>ekipe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C38AD77-1609-DD63-3B23-3324BE53D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75772"/>
          </a:xfrm>
        </p:spPr>
        <p:txBody>
          <a:bodyPr>
            <a:normAutofit lnSpcReduction="10000"/>
          </a:bodyPr>
          <a:lstStyle/>
          <a:p>
            <a:pPr lvl="1"/>
            <a:r>
              <a:rPr lang="en-GB" sz="2400" dirty="0" err="1"/>
              <a:t>Presojo</a:t>
            </a:r>
            <a:r>
              <a:rPr lang="en-GB" sz="2400" dirty="0"/>
              <a:t> je </a:t>
            </a:r>
            <a:r>
              <a:rPr lang="en-GB" sz="2400" dirty="0" err="1"/>
              <a:t>najbolje</a:t>
            </a:r>
            <a:r>
              <a:rPr lang="en-GB" sz="2400" dirty="0"/>
              <a:t> </a:t>
            </a:r>
            <a:r>
              <a:rPr lang="en-GB" sz="2400" dirty="0" err="1"/>
              <a:t>izvajati</a:t>
            </a:r>
            <a:r>
              <a:rPr lang="en-GB" sz="2400" dirty="0"/>
              <a:t> </a:t>
            </a:r>
            <a:r>
              <a:rPr lang="en-GB" sz="2400" b="1" dirty="0"/>
              <a:t>v </a:t>
            </a:r>
            <a:r>
              <a:rPr lang="en-GB" sz="2400" b="1" dirty="0" err="1"/>
              <a:t>ekipi</a:t>
            </a:r>
            <a:r>
              <a:rPr lang="en-GB" sz="2400" dirty="0"/>
              <a:t>, </a:t>
            </a:r>
            <a:r>
              <a:rPr lang="en-GB" sz="2400" dirty="0" err="1"/>
              <a:t>saj</a:t>
            </a:r>
            <a:r>
              <a:rPr lang="en-GB" sz="2400" dirty="0"/>
              <a:t> </a:t>
            </a:r>
            <a:r>
              <a:rPr lang="en-GB" sz="2400" dirty="0" err="1"/>
              <a:t>različni</a:t>
            </a:r>
            <a:r>
              <a:rPr lang="en-GB" sz="2400" dirty="0"/>
              <a:t> </a:t>
            </a:r>
            <a:r>
              <a:rPr lang="en-GB" sz="2400" dirty="0" err="1"/>
              <a:t>ljudje</a:t>
            </a:r>
            <a:r>
              <a:rPr lang="en-GB" sz="2400" dirty="0"/>
              <a:t> </a:t>
            </a:r>
            <a:r>
              <a:rPr lang="en-GB" sz="2400" dirty="0" err="1"/>
              <a:t>opazijo</a:t>
            </a:r>
            <a:r>
              <a:rPr lang="en-GB" sz="2400" dirty="0"/>
              <a:t> </a:t>
            </a:r>
            <a:r>
              <a:rPr lang="en-GB" sz="2400" dirty="0" err="1"/>
              <a:t>različne</a:t>
            </a:r>
            <a:r>
              <a:rPr lang="en-GB" sz="2400" dirty="0"/>
              <a:t> </a:t>
            </a:r>
            <a:r>
              <a:rPr lang="en-GB" sz="2400" dirty="0" err="1"/>
              <a:t>stvari</a:t>
            </a:r>
            <a:r>
              <a:rPr lang="en-GB" sz="2400" dirty="0"/>
              <a:t>.</a:t>
            </a:r>
          </a:p>
          <a:p>
            <a:pPr lvl="1"/>
            <a:r>
              <a:rPr lang="en-GB" sz="2400" dirty="0" err="1"/>
              <a:t>Idealno</a:t>
            </a:r>
            <a:r>
              <a:rPr lang="en-GB" sz="2400" dirty="0"/>
              <a:t> je, da </a:t>
            </a:r>
            <a:r>
              <a:rPr lang="en-GB" sz="2400" dirty="0" err="1"/>
              <a:t>ekipa</a:t>
            </a:r>
            <a:r>
              <a:rPr lang="en-GB" sz="2400" dirty="0"/>
              <a:t> </a:t>
            </a:r>
            <a:r>
              <a:rPr lang="en-GB" sz="2400" dirty="0" err="1"/>
              <a:t>vključuje</a:t>
            </a:r>
            <a:r>
              <a:rPr lang="en-GB" sz="2400" dirty="0"/>
              <a:t> </a:t>
            </a:r>
            <a:r>
              <a:rPr lang="en-GB" sz="2400" dirty="0" err="1"/>
              <a:t>vsaj</a:t>
            </a:r>
            <a:r>
              <a:rPr lang="en-GB" sz="2400" dirty="0"/>
              <a:t> </a:t>
            </a:r>
            <a:r>
              <a:rPr lang="en-GB" sz="2400" dirty="0" err="1"/>
              <a:t>eno</a:t>
            </a:r>
            <a:r>
              <a:rPr lang="en-GB" sz="2400" dirty="0"/>
              <a:t> </a:t>
            </a:r>
            <a:r>
              <a:rPr lang="en-GB" sz="2400" dirty="0" err="1"/>
              <a:t>osebo</a:t>
            </a:r>
            <a:r>
              <a:rPr lang="en-GB" sz="2400" dirty="0"/>
              <a:t> z </a:t>
            </a:r>
            <a:r>
              <a:rPr lang="en-GB" sz="2400" dirty="0" err="1"/>
              <a:t>invalidnostjo</a:t>
            </a:r>
            <a:r>
              <a:rPr lang="en-GB" sz="2400" dirty="0"/>
              <a:t>; </a:t>
            </a:r>
            <a:r>
              <a:rPr lang="en-GB" sz="2400" dirty="0" err="1"/>
              <a:t>njena</a:t>
            </a:r>
            <a:r>
              <a:rPr lang="en-GB" sz="2400" dirty="0"/>
              <a:t> </a:t>
            </a:r>
            <a:r>
              <a:rPr lang="en-GB" sz="2400" dirty="0" err="1"/>
              <a:t>izkušnja</a:t>
            </a:r>
            <a:r>
              <a:rPr lang="en-GB" sz="2400" dirty="0"/>
              <a:t> </a:t>
            </a:r>
            <a:r>
              <a:rPr lang="en-GB" sz="2400" dirty="0" err="1"/>
              <a:t>iz</a:t>
            </a:r>
            <a:r>
              <a:rPr lang="en-GB" sz="2400" dirty="0"/>
              <a:t> </a:t>
            </a:r>
            <a:r>
              <a:rPr lang="en-GB" sz="2400" dirty="0" err="1"/>
              <a:t>prve</a:t>
            </a:r>
            <a:r>
              <a:rPr lang="en-GB" sz="2400" dirty="0"/>
              <a:t> </a:t>
            </a:r>
            <a:r>
              <a:rPr lang="en-GB" sz="2400" dirty="0" err="1"/>
              <a:t>roke</a:t>
            </a:r>
            <a:r>
              <a:rPr lang="en-GB" sz="2400" dirty="0"/>
              <a:t> je </a:t>
            </a:r>
            <a:r>
              <a:rPr lang="en-GB" sz="2400" dirty="0" err="1"/>
              <a:t>ključna</a:t>
            </a:r>
            <a:r>
              <a:rPr lang="en-GB" sz="2400" dirty="0"/>
              <a:t> za </a:t>
            </a:r>
            <a:r>
              <a:rPr lang="en-GB" sz="2400" dirty="0" err="1"/>
              <a:t>prepoznavanje</a:t>
            </a:r>
            <a:r>
              <a:rPr lang="en-GB" sz="2400" dirty="0"/>
              <a:t> </a:t>
            </a:r>
            <a:r>
              <a:rPr lang="en-GB" sz="2400" dirty="0" err="1"/>
              <a:t>ovir</a:t>
            </a:r>
            <a:r>
              <a:rPr lang="en-GB" sz="2400" dirty="0"/>
              <a:t> in </a:t>
            </a:r>
            <a:r>
              <a:rPr lang="en-GB" sz="2400" dirty="0" err="1"/>
              <a:t>dobrih</a:t>
            </a:r>
            <a:r>
              <a:rPr lang="en-GB" sz="2400" dirty="0"/>
              <a:t> </a:t>
            </a:r>
            <a:r>
              <a:rPr lang="en-GB" sz="2400" dirty="0" err="1"/>
              <a:t>praks</a:t>
            </a:r>
            <a:r>
              <a:rPr lang="en-GB" sz="2400" dirty="0"/>
              <a:t>.</a:t>
            </a:r>
          </a:p>
          <a:p>
            <a:pPr lvl="1"/>
            <a:endParaRPr lang="en-GB" sz="2400" dirty="0"/>
          </a:p>
          <a:p>
            <a:pPr lvl="1"/>
            <a:r>
              <a:rPr lang="en-GB" sz="2400" dirty="0" err="1"/>
              <a:t>Priporočljiva</a:t>
            </a:r>
            <a:r>
              <a:rPr lang="en-GB" sz="2400" dirty="0"/>
              <a:t> je </a:t>
            </a:r>
            <a:r>
              <a:rPr lang="en-GB" sz="2400" b="1" dirty="0" err="1"/>
              <a:t>kombinacija</a:t>
            </a:r>
            <a:r>
              <a:rPr lang="en-GB" sz="2400" b="1" dirty="0"/>
              <a:t> </a:t>
            </a:r>
            <a:r>
              <a:rPr lang="en-GB" sz="2400" b="1" dirty="0" err="1"/>
              <a:t>znanj</a:t>
            </a:r>
            <a:r>
              <a:rPr lang="en-GB" sz="2400" dirty="0"/>
              <a:t>: </a:t>
            </a:r>
            <a:r>
              <a:rPr lang="en-GB" sz="2400" dirty="0" err="1"/>
              <a:t>nekdo</a:t>
            </a:r>
            <a:r>
              <a:rPr lang="en-GB" sz="2400" dirty="0"/>
              <a:t>, ki </a:t>
            </a:r>
            <a:r>
              <a:rPr lang="en-GB" sz="2400" dirty="0" err="1"/>
              <a:t>izvaja</a:t>
            </a:r>
            <a:r>
              <a:rPr lang="en-GB" sz="2400" dirty="0"/>
              <a:t> </a:t>
            </a:r>
            <a:r>
              <a:rPr lang="en-GB" sz="2400" dirty="0" err="1"/>
              <a:t>meritve</a:t>
            </a:r>
            <a:r>
              <a:rPr lang="en-GB" sz="2400" dirty="0"/>
              <a:t> (in </a:t>
            </a:r>
            <a:r>
              <a:rPr lang="en-GB" sz="2400" dirty="0" err="1"/>
              <a:t>razume</a:t>
            </a:r>
            <a:r>
              <a:rPr lang="en-GB" sz="2400" dirty="0"/>
              <a:t> </a:t>
            </a:r>
            <a:r>
              <a:rPr lang="en-GB" sz="2400" dirty="0" err="1"/>
              <a:t>tehnične</a:t>
            </a:r>
            <a:r>
              <a:rPr lang="en-GB" sz="2400" dirty="0"/>
              <a:t> </a:t>
            </a:r>
            <a:r>
              <a:rPr lang="en-GB" sz="2400" dirty="0" err="1"/>
              <a:t>zahteve</a:t>
            </a:r>
            <a:r>
              <a:rPr lang="en-GB" sz="2400" dirty="0"/>
              <a:t>), </a:t>
            </a:r>
            <a:r>
              <a:rPr lang="en-GB" sz="2400" dirty="0" err="1"/>
              <a:t>nekdo</a:t>
            </a:r>
            <a:r>
              <a:rPr lang="en-GB" sz="2400" dirty="0"/>
              <a:t>, ki </a:t>
            </a:r>
            <a:r>
              <a:rPr lang="en-GB" sz="2400" dirty="0" err="1"/>
              <a:t>opazuje</a:t>
            </a:r>
            <a:r>
              <a:rPr lang="en-GB" sz="2400" dirty="0"/>
              <a:t> </a:t>
            </a:r>
            <a:r>
              <a:rPr lang="en-GB" sz="2400" dirty="0" err="1"/>
              <a:t>storitve</a:t>
            </a:r>
            <a:r>
              <a:rPr lang="en-GB" sz="2400" dirty="0"/>
              <a:t> za </a:t>
            </a:r>
            <a:r>
              <a:rPr lang="en-GB" sz="2400" dirty="0" err="1"/>
              <a:t>obiskovalce</a:t>
            </a:r>
            <a:r>
              <a:rPr lang="en-GB" sz="2400" dirty="0"/>
              <a:t> in </a:t>
            </a:r>
            <a:r>
              <a:rPr lang="en-GB" sz="2400" dirty="0" err="1"/>
              <a:t>komunicira</a:t>
            </a:r>
            <a:r>
              <a:rPr lang="en-GB" sz="2400" dirty="0"/>
              <a:t> z </a:t>
            </a:r>
            <a:r>
              <a:rPr lang="en-GB" sz="2400" dirty="0" err="1"/>
              <a:t>osebjem</a:t>
            </a:r>
            <a:r>
              <a:rPr lang="en-GB" sz="2400" dirty="0"/>
              <a:t>, ter </a:t>
            </a:r>
            <a:r>
              <a:rPr lang="en-GB" sz="2400" dirty="0" err="1"/>
              <a:t>nekdo</a:t>
            </a:r>
            <a:r>
              <a:rPr lang="en-GB" sz="2400" dirty="0"/>
              <a:t>, ki </a:t>
            </a:r>
            <a:r>
              <a:rPr lang="en-GB" sz="2400" dirty="0" err="1"/>
              <a:t>skrbi</a:t>
            </a:r>
            <a:r>
              <a:rPr lang="en-GB" sz="2400" dirty="0"/>
              <a:t> za </a:t>
            </a:r>
            <a:r>
              <a:rPr lang="en-GB" sz="2400" dirty="0" err="1"/>
              <a:t>zapiske</a:t>
            </a:r>
            <a:r>
              <a:rPr lang="en-GB" sz="2400" dirty="0"/>
              <a:t> in </a:t>
            </a:r>
            <a:r>
              <a:rPr lang="en-GB" sz="2400" dirty="0" err="1"/>
              <a:t>fotografije</a:t>
            </a:r>
            <a:r>
              <a:rPr lang="en-GB" sz="2400" dirty="0"/>
              <a:t>.</a:t>
            </a:r>
          </a:p>
          <a:p>
            <a:pPr lvl="1"/>
            <a:endParaRPr lang="en-GB" sz="2400" dirty="0"/>
          </a:p>
          <a:p>
            <a:pPr lvl="1"/>
            <a:r>
              <a:rPr lang="en-GB" sz="2400" dirty="0"/>
              <a:t>Kot </a:t>
            </a:r>
            <a:r>
              <a:rPr lang="en-GB" sz="2400" dirty="0" err="1"/>
              <a:t>izvajalec</a:t>
            </a:r>
            <a:r>
              <a:rPr lang="en-GB" sz="2400" dirty="0"/>
              <a:t> </a:t>
            </a:r>
            <a:r>
              <a:rPr lang="en-GB" sz="2400" dirty="0" err="1"/>
              <a:t>usposabljanja</a:t>
            </a:r>
            <a:r>
              <a:rPr lang="en-GB" sz="2400" dirty="0"/>
              <a:t> </a:t>
            </a:r>
            <a:r>
              <a:rPr lang="en-GB" sz="2400" dirty="0" err="1"/>
              <a:t>lahko</a:t>
            </a:r>
            <a:r>
              <a:rPr lang="en-GB" sz="2400" dirty="0"/>
              <a:t> </a:t>
            </a:r>
            <a:r>
              <a:rPr lang="en-GB" sz="2400" dirty="0" err="1"/>
              <a:t>vlogo</a:t>
            </a:r>
            <a:r>
              <a:rPr lang="en-GB" sz="2400" dirty="0"/>
              <a:t> </a:t>
            </a:r>
            <a:r>
              <a:rPr lang="en-GB" sz="2400" dirty="0" err="1"/>
              <a:t>ekipe</a:t>
            </a:r>
            <a:r>
              <a:rPr lang="en-GB" sz="2400" dirty="0"/>
              <a:t> </a:t>
            </a:r>
            <a:r>
              <a:rPr lang="en-GB" sz="2400" dirty="0" err="1"/>
              <a:t>prevzamejo</a:t>
            </a:r>
            <a:r>
              <a:rPr lang="en-GB" sz="2400" dirty="0"/>
              <a:t> </a:t>
            </a:r>
            <a:r>
              <a:rPr lang="en-GB" sz="2400" dirty="0" err="1"/>
              <a:t>tudi</a:t>
            </a:r>
            <a:r>
              <a:rPr lang="en-GB" sz="2400" dirty="0"/>
              <a:t> </a:t>
            </a:r>
            <a:r>
              <a:rPr lang="en-GB" sz="2400" dirty="0" err="1"/>
              <a:t>vaši</a:t>
            </a:r>
            <a:r>
              <a:rPr lang="en-GB" sz="2400" dirty="0"/>
              <a:t> </a:t>
            </a:r>
            <a:r>
              <a:rPr lang="en-GB" sz="2400" dirty="0" err="1"/>
              <a:t>sodelavci</a:t>
            </a:r>
            <a:r>
              <a:rPr lang="en-GB" sz="2400" dirty="0"/>
              <a:t> </a:t>
            </a:r>
            <a:r>
              <a:rPr lang="en-GB" sz="2400" dirty="0" err="1"/>
              <a:t>ali</a:t>
            </a:r>
            <a:r>
              <a:rPr lang="en-GB" sz="2400" dirty="0"/>
              <a:t> </a:t>
            </a:r>
            <a:r>
              <a:rPr lang="en-GB" sz="2400" dirty="0" err="1"/>
              <a:t>prostovoljci</a:t>
            </a:r>
            <a:r>
              <a:rPr lang="en-GB" sz="2400" dirty="0"/>
              <a:t>.</a:t>
            </a:r>
          </a:p>
          <a:p>
            <a:pPr lvl="1"/>
            <a:r>
              <a:rPr lang="en-GB" sz="2400" dirty="0" err="1"/>
              <a:t>Če</a:t>
            </a:r>
            <a:r>
              <a:rPr lang="en-GB" sz="2400" dirty="0"/>
              <a:t> </a:t>
            </a:r>
            <a:r>
              <a:rPr lang="en-GB" sz="2400" dirty="0" err="1"/>
              <a:t>presojate</a:t>
            </a:r>
            <a:r>
              <a:rPr lang="en-GB" sz="2400" dirty="0"/>
              <a:t> </a:t>
            </a:r>
            <a:r>
              <a:rPr lang="en-GB" sz="2400" dirty="0" err="1"/>
              <a:t>lastno</a:t>
            </a:r>
            <a:r>
              <a:rPr lang="en-GB" sz="2400" dirty="0"/>
              <a:t> </a:t>
            </a:r>
            <a:r>
              <a:rPr lang="en-GB" sz="2400" dirty="0" err="1"/>
              <a:t>lokacijo</a:t>
            </a:r>
            <a:r>
              <a:rPr lang="en-GB" sz="2400" dirty="0"/>
              <a:t>, </a:t>
            </a:r>
            <a:r>
              <a:rPr lang="en-GB" sz="2400" dirty="0" err="1"/>
              <a:t>vključite</a:t>
            </a:r>
            <a:r>
              <a:rPr lang="en-GB" sz="2400" dirty="0"/>
              <a:t> </a:t>
            </a:r>
            <a:r>
              <a:rPr lang="en-GB" sz="2400" dirty="0" err="1"/>
              <a:t>osebje</a:t>
            </a:r>
            <a:r>
              <a:rPr lang="en-GB" sz="2400" dirty="0"/>
              <a:t> </a:t>
            </a:r>
            <a:r>
              <a:rPr lang="en-GB" sz="2400" dirty="0" err="1"/>
              <a:t>iz</a:t>
            </a:r>
            <a:r>
              <a:rPr lang="en-GB" sz="2400" dirty="0"/>
              <a:t> </a:t>
            </a:r>
            <a:r>
              <a:rPr lang="en-GB" sz="2400" dirty="0" err="1"/>
              <a:t>različnih</a:t>
            </a:r>
            <a:r>
              <a:rPr lang="en-GB" sz="2400" dirty="0"/>
              <a:t> </a:t>
            </a:r>
            <a:r>
              <a:rPr lang="en-GB" sz="2400" dirty="0" err="1"/>
              <a:t>oddelkov</a:t>
            </a:r>
            <a:r>
              <a:rPr lang="en-GB" sz="2400" dirty="0"/>
              <a:t> (</a:t>
            </a:r>
            <a:r>
              <a:rPr lang="en-GB" sz="2400" dirty="0" err="1"/>
              <a:t>vzdrževanje</a:t>
            </a:r>
            <a:r>
              <a:rPr lang="en-GB" sz="2400" dirty="0"/>
              <a:t>, </a:t>
            </a:r>
            <a:r>
              <a:rPr lang="en-GB" sz="2400" dirty="0" err="1"/>
              <a:t>služba</a:t>
            </a:r>
            <a:r>
              <a:rPr lang="en-GB" sz="2400" dirty="0"/>
              <a:t> za </a:t>
            </a:r>
            <a:r>
              <a:rPr lang="en-GB" sz="2400" dirty="0" err="1"/>
              <a:t>obiskovalce</a:t>
            </a:r>
            <a:r>
              <a:rPr lang="en-GB" sz="2400" dirty="0"/>
              <a:t>, </a:t>
            </a:r>
            <a:r>
              <a:rPr lang="en-GB" sz="2400" dirty="0" err="1"/>
              <a:t>komercialne</a:t>
            </a:r>
            <a:r>
              <a:rPr lang="en-GB" sz="2400" dirty="0"/>
              <a:t> </a:t>
            </a:r>
            <a:r>
              <a:rPr lang="en-GB" sz="2400" dirty="0" err="1"/>
              <a:t>službe</a:t>
            </a:r>
            <a:r>
              <a:rPr lang="en-GB" sz="2400" dirty="0"/>
              <a:t> </a:t>
            </a:r>
            <a:r>
              <a:rPr lang="en-GB" sz="2400" dirty="0" err="1"/>
              <a:t>itd</a:t>
            </a:r>
            <a:r>
              <a:rPr lang="en-GB" sz="2400" dirty="0"/>
              <a:t>.).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10363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972F14-D3B4-7203-61CC-612479EC7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1C8FC-DEC2-4D29-C0CF-D75098B79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Priprava</a:t>
            </a:r>
            <a:r>
              <a:rPr lang="it-IT" dirty="0"/>
              <a:t> </a:t>
            </a:r>
            <a:r>
              <a:rPr lang="it-IT" dirty="0" err="1"/>
              <a:t>presoje</a:t>
            </a:r>
            <a:r>
              <a:rPr lang="it-IT" dirty="0"/>
              <a:t> – </a:t>
            </a:r>
            <a:r>
              <a:rPr lang="it-IT" dirty="0" err="1"/>
              <a:t>orodja</a:t>
            </a:r>
            <a:r>
              <a:rPr lang="it-IT" dirty="0"/>
              <a:t> in gradiva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60C840C-1AA1-CA9E-28D9-9402DFADF5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75772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GB" sz="2400" dirty="0" err="1"/>
              <a:t>Običajna</a:t>
            </a:r>
            <a:r>
              <a:rPr lang="en-GB" sz="2400" dirty="0"/>
              <a:t> </a:t>
            </a:r>
            <a:r>
              <a:rPr lang="en-GB" sz="2400" dirty="0" err="1"/>
              <a:t>orodja</a:t>
            </a:r>
            <a:r>
              <a:rPr lang="en-GB" sz="2400" dirty="0"/>
              <a:t> za </a:t>
            </a:r>
            <a:r>
              <a:rPr lang="en-GB" sz="2400" dirty="0" err="1"/>
              <a:t>presojo</a:t>
            </a:r>
            <a:r>
              <a:rPr lang="en-GB" sz="2400" dirty="0"/>
              <a:t> </a:t>
            </a:r>
            <a:r>
              <a:rPr lang="en-GB" sz="2400" dirty="0" err="1"/>
              <a:t>vključujejo</a:t>
            </a:r>
            <a:r>
              <a:rPr lang="en-GB" sz="2400" dirty="0"/>
              <a:t>: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GB" sz="2400" dirty="0" err="1"/>
              <a:t>kontrolni</a:t>
            </a:r>
            <a:r>
              <a:rPr lang="en-GB" sz="2400" dirty="0"/>
              <a:t> </a:t>
            </a:r>
            <a:r>
              <a:rPr lang="en-GB" sz="2400" dirty="0" err="1"/>
              <a:t>seznam</a:t>
            </a:r>
            <a:r>
              <a:rPr lang="en-GB" sz="2400" dirty="0"/>
              <a:t> </a:t>
            </a:r>
            <a:r>
              <a:rPr lang="en-GB" sz="2400" dirty="0" err="1"/>
              <a:t>ali</a:t>
            </a:r>
            <a:r>
              <a:rPr lang="en-GB" sz="2400" dirty="0"/>
              <a:t> </a:t>
            </a:r>
            <a:r>
              <a:rPr lang="en-GB" sz="2400" dirty="0" err="1"/>
              <a:t>obrazec</a:t>
            </a:r>
            <a:r>
              <a:rPr lang="en-GB" sz="2400" dirty="0"/>
              <a:t> za </a:t>
            </a:r>
            <a:r>
              <a:rPr lang="en-GB" sz="2400" dirty="0" err="1"/>
              <a:t>presojo</a:t>
            </a:r>
            <a:endParaRPr lang="en-GB" sz="24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en-GB" sz="2400" dirty="0" err="1"/>
              <a:t>merilni</a:t>
            </a:r>
            <a:r>
              <a:rPr lang="en-GB" sz="2400" dirty="0"/>
              <a:t> </a:t>
            </a:r>
            <a:r>
              <a:rPr lang="en-GB" sz="2400" dirty="0" err="1"/>
              <a:t>trak</a:t>
            </a:r>
            <a:r>
              <a:rPr lang="en-GB" sz="2400" dirty="0"/>
              <a:t> (</a:t>
            </a:r>
            <a:r>
              <a:rPr lang="en-GB" sz="2400" dirty="0" err="1"/>
              <a:t>širine</a:t>
            </a:r>
            <a:r>
              <a:rPr lang="en-GB" sz="2400" dirty="0"/>
              <a:t>, </a:t>
            </a:r>
            <a:r>
              <a:rPr lang="en-GB" sz="2400" dirty="0" err="1"/>
              <a:t>višine</a:t>
            </a:r>
            <a:r>
              <a:rPr lang="en-GB" sz="2400" dirty="0"/>
              <a:t>, </a:t>
            </a:r>
            <a:r>
              <a:rPr lang="en-GB" sz="2400" dirty="0" err="1"/>
              <a:t>nakloni</a:t>
            </a:r>
            <a:r>
              <a:rPr lang="en-GB" sz="2400" dirty="0"/>
              <a:t> </a:t>
            </a:r>
            <a:r>
              <a:rPr lang="en-GB" sz="2400" dirty="0" err="1"/>
              <a:t>klančin</a:t>
            </a:r>
            <a:r>
              <a:rPr lang="en-GB" sz="2400" dirty="0"/>
              <a:t>)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GB" sz="2400" dirty="0" err="1"/>
              <a:t>merilnik</a:t>
            </a:r>
            <a:r>
              <a:rPr lang="en-GB" sz="2400" dirty="0"/>
              <a:t> </a:t>
            </a:r>
            <a:r>
              <a:rPr lang="en-GB" sz="2400" dirty="0" err="1"/>
              <a:t>osvetljenosti</a:t>
            </a:r>
            <a:r>
              <a:rPr lang="en-GB" sz="2400" dirty="0"/>
              <a:t> (po </a:t>
            </a:r>
            <a:r>
              <a:rPr lang="en-GB" sz="2400" dirty="0" err="1"/>
              <a:t>potrebi</a:t>
            </a:r>
            <a:r>
              <a:rPr lang="en-GB" sz="2400" dirty="0"/>
              <a:t>)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GB" sz="2400" dirty="0" err="1"/>
              <a:t>merilnik</a:t>
            </a:r>
            <a:r>
              <a:rPr lang="en-GB" sz="2400" dirty="0"/>
              <a:t> </a:t>
            </a:r>
            <a:r>
              <a:rPr lang="en-GB" sz="2400" dirty="0" err="1"/>
              <a:t>ravni</a:t>
            </a:r>
            <a:r>
              <a:rPr lang="en-GB" sz="2400" dirty="0"/>
              <a:t> </a:t>
            </a:r>
            <a:r>
              <a:rPr lang="en-GB" sz="2400" dirty="0" err="1"/>
              <a:t>hrupa</a:t>
            </a:r>
            <a:r>
              <a:rPr lang="en-GB" sz="2400" dirty="0"/>
              <a:t> </a:t>
            </a:r>
            <a:r>
              <a:rPr lang="en-GB" sz="2400" dirty="0" err="1"/>
              <a:t>ali</a:t>
            </a:r>
            <a:r>
              <a:rPr lang="en-GB" sz="2400" dirty="0"/>
              <a:t> </a:t>
            </a:r>
            <a:r>
              <a:rPr lang="en-GB" sz="2400" dirty="0" err="1"/>
              <a:t>ustrezno</a:t>
            </a:r>
            <a:r>
              <a:rPr lang="en-GB" sz="2400" dirty="0"/>
              <a:t> </a:t>
            </a:r>
            <a:r>
              <a:rPr lang="en-GB" sz="2400" dirty="0" err="1"/>
              <a:t>aplikacijo</a:t>
            </a:r>
            <a:r>
              <a:rPr lang="en-GB" sz="2400" dirty="0"/>
              <a:t> (po </a:t>
            </a:r>
            <a:r>
              <a:rPr lang="en-GB" sz="2400" dirty="0" err="1"/>
              <a:t>potrebi</a:t>
            </a:r>
            <a:r>
              <a:rPr lang="en-GB" sz="2400" dirty="0"/>
              <a:t>)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GB" sz="2400" dirty="0" err="1"/>
              <a:t>fotoaparat</a:t>
            </a:r>
            <a:r>
              <a:rPr lang="en-GB" sz="2400" dirty="0"/>
              <a:t> </a:t>
            </a:r>
            <a:r>
              <a:rPr lang="en-GB" sz="2400" dirty="0" err="1"/>
              <a:t>ali</a:t>
            </a:r>
            <a:r>
              <a:rPr lang="en-GB" sz="2400" dirty="0"/>
              <a:t> </a:t>
            </a:r>
            <a:r>
              <a:rPr lang="en-GB" sz="2400" dirty="0" err="1"/>
              <a:t>telefon</a:t>
            </a:r>
            <a:r>
              <a:rPr lang="en-GB" sz="2400" dirty="0"/>
              <a:t> za </a:t>
            </a:r>
            <a:r>
              <a:rPr lang="en-GB" sz="2400" dirty="0" err="1"/>
              <a:t>dokumentiranje</a:t>
            </a:r>
            <a:r>
              <a:rPr lang="en-GB" sz="2400" dirty="0"/>
              <a:t> </a:t>
            </a:r>
            <a:r>
              <a:rPr lang="en-GB" sz="2400" dirty="0" err="1"/>
              <a:t>stanja</a:t>
            </a:r>
            <a:endParaRPr lang="en-GB" sz="24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en-GB" sz="2400" dirty="0"/>
              <a:t>po </a:t>
            </a:r>
            <a:r>
              <a:rPr lang="en-GB" sz="2400" dirty="0" err="1"/>
              <a:t>potrebi</a:t>
            </a:r>
            <a:r>
              <a:rPr lang="en-GB" sz="2400" dirty="0"/>
              <a:t> </a:t>
            </a:r>
            <a:r>
              <a:rPr lang="en-GB" sz="2400" dirty="0" err="1"/>
              <a:t>invalidski</a:t>
            </a:r>
            <a:r>
              <a:rPr lang="en-GB" sz="2400" dirty="0"/>
              <a:t> </a:t>
            </a:r>
            <a:r>
              <a:rPr lang="en-GB" sz="2400" dirty="0" err="1"/>
              <a:t>voziček</a:t>
            </a:r>
            <a:r>
              <a:rPr lang="en-GB" sz="2400" dirty="0"/>
              <a:t> </a:t>
            </a:r>
            <a:r>
              <a:rPr lang="en-GB" sz="2400" dirty="0" err="1"/>
              <a:t>ali</a:t>
            </a:r>
            <a:r>
              <a:rPr lang="en-GB" sz="2400" dirty="0"/>
              <a:t> </a:t>
            </a:r>
            <a:r>
              <a:rPr lang="en-GB" sz="2400" dirty="0" err="1"/>
              <a:t>otroški</a:t>
            </a:r>
            <a:r>
              <a:rPr lang="en-GB" sz="2400" dirty="0"/>
              <a:t> </a:t>
            </a:r>
            <a:r>
              <a:rPr lang="en-GB" sz="2400" dirty="0" err="1"/>
              <a:t>voziček</a:t>
            </a:r>
            <a:r>
              <a:rPr lang="en-GB" sz="2400" dirty="0"/>
              <a:t> za </a:t>
            </a:r>
            <a:r>
              <a:rPr lang="en-GB" sz="2400" dirty="0" err="1"/>
              <a:t>simulacijo</a:t>
            </a:r>
            <a:r>
              <a:rPr lang="en-GB" sz="2400" dirty="0"/>
              <a:t> </a:t>
            </a:r>
            <a:r>
              <a:rPr lang="en-GB" sz="2400" dirty="0" err="1"/>
              <a:t>mobilnosti</a:t>
            </a:r>
            <a:endParaRPr lang="en-GB" sz="2400" dirty="0"/>
          </a:p>
          <a:p>
            <a:pPr lvl="0"/>
            <a:endParaRPr lang="en-GB" sz="2400" dirty="0"/>
          </a:p>
          <a:p>
            <a:pPr lvl="0"/>
            <a:r>
              <a:rPr lang="en-GB" sz="2400" dirty="0"/>
              <a:t>S </a:t>
            </a:r>
            <a:r>
              <a:rPr lang="en-GB" sz="2400" dirty="0" err="1"/>
              <a:t>seboj</a:t>
            </a:r>
            <a:r>
              <a:rPr lang="en-GB" sz="2400" dirty="0"/>
              <a:t> </a:t>
            </a:r>
            <a:r>
              <a:rPr lang="en-GB" sz="2400" dirty="0" err="1"/>
              <a:t>imejte</a:t>
            </a:r>
            <a:r>
              <a:rPr lang="en-GB" sz="2400" dirty="0"/>
              <a:t> </a:t>
            </a:r>
            <a:r>
              <a:rPr lang="en-GB" sz="2400" dirty="0" err="1"/>
              <a:t>beležke</a:t>
            </a:r>
            <a:r>
              <a:rPr lang="en-GB" sz="2400" dirty="0"/>
              <a:t> </a:t>
            </a:r>
            <a:r>
              <a:rPr lang="en-GB" sz="2400" dirty="0" err="1"/>
              <a:t>ali</a:t>
            </a:r>
            <a:r>
              <a:rPr lang="en-GB" sz="2400" dirty="0"/>
              <a:t> </a:t>
            </a:r>
            <a:r>
              <a:rPr lang="en-GB" sz="2400" dirty="0" err="1"/>
              <a:t>tablico</a:t>
            </a:r>
            <a:r>
              <a:rPr lang="en-GB" sz="2400" dirty="0"/>
              <a:t> za </a:t>
            </a:r>
            <a:r>
              <a:rPr lang="en-GB" sz="2400" dirty="0" err="1"/>
              <a:t>zapisovanje</a:t>
            </a:r>
            <a:r>
              <a:rPr lang="en-GB" sz="2400" dirty="0"/>
              <a:t>.</a:t>
            </a:r>
          </a:p>
          <a:p>
            <a:pPr lvl="0"/>
            <a:r>
              <a:rPr lang="en-GB" sz="2400" dirty="0" err="1"/>
              <a:t>Zagotovite</a:t>
            </a:r>
            <a:r>
              <a:rPr lang="en-GB" sz="2400" dirty="0"/>
              <a:t> </a:t>
            </a:r>
            <a:r>
              <a:rPr lang="en-GB" sz="2400" dirty="0" err="1"/>
              <a:t>vsa</a:t>
            </a:r>
            <a:r>
              <a:rPr lang="en-GB" sz="2400" dirty="0"/>
              <a:t> </a:t>
            </a:r>
            <a:r>
              <a:rPr lang="en-GB" sz="2400" dirty="0" err="1"/>
              <a:t>potrebna</a:t>
            </a:r>
            <a:r>
              <a:rPr lang="en-GB" sz="2400" dirty="0"/>
              <a:t> </a:t>
            </a:r>
            <a:r>
              <a:rPr lang="en-GB" sz="2400" dirty="0" err="1"/>
              <a:t>referenčna</a:t>
            </a:r>
            <a:r>
              <a:rPr lang="en-GB" sz="2400" dirty="0"/>
              <a:t> </a:t>
            </a:r>
            <a:r>
              <a:rPr lang="en-GB" sz="2400" dirty="0" err="1"/>
              <a:t>gradiva</a:t>
            </a:r>
            <a:r>
              <a:rPr lang="en-GB" sz="2400" dirty="0"/>
              <a:t> (</a:t>
            </a:r>
            <a:r>
              <a:rPr lang="en-GB" sz="2400" dirty="0" err="1"/>
              <a:t>standardi</a:t>
            </a:r>
            <a:r>
              <a:rPr lang="en-GB" sz="2400" dirty="0"/>
              <a:t>, </a:t>
            </a:r>
            <a:r>
              <a:rPr lang="en-GB" sz="2400" dirty="0" err="1"/>
              <a:t>smernice</a:t>
            </a:r>
            <a:r>
              <a:rPr lang="en-GB" sz="2400" dirty="0"/>
              <a:t>, </a:t>
            </a:r>
            <a:r>
              <a:rPr lang="en-GB" sz="2400" dirty="0" err="1"/>
              <a:t>interni</a:t>
            </a:r>
            <a:r>
              <a:rPr lang="en-GB" sz="2400" dirty="0"/>
              <a:t> </a:t>
            </a:r>
            <a:r>
              <a:rPr lang="en-GB" sz="2400" dirty="0" err="1"/>
              <a:t>pravilniki</a:t>
            </a:r>
            <a:r>
              <a:rPr lang="en-GB" sz="2400" dirty="0"/>
              <a:t>).</a:t>
            </a:r>
          </a:p>
          <a:p>
            <a:pPr lvl="0"/>
            <a:r>
              <a:rPr lang="en-GB" sz="2400" dirty="0" err="1"/>
              <a:t>Oblecite</a:t>
            </a:r>
            <a:r>
              <a:rPr lang="en-GB" sz="2400" dirty="0"/>
              <a:t> se </a:t>
            </a:r>
            <a:r>
              <a:rPr lang="en-GB" sz="2400" dirty="0" err="1"/>
              <a:t>udobno</a:t>
            </a:r>
            <a:r>
              <a:rPr lang="en-GB" sz="2400" dirty="0"/>
              <a:t> in </a:t>
            </a:r>
            <a:r>
              <a:rPr lang="en-GB" sz="2400" dirty="0" err="1"/>
              <a:t>primerno</a:t>
            </a:r>
            <a:r>
              <a:rPr lang="en-GB" sz="2400" dirty="0"/>
              <a:t> </a:t>
            </a:r>
            <a:r>
              <a:rPr lang="en-GB" sz="2400" dirty="0" err="1"/>
              <a:t>vremenskim</a:t>
            </a:r>
            <a:r>
              <a:rPr lang="en-GB" sz="2400" dirty="0"/>
              <a:t> </a:t>
            </a:r>
            <a:r>
              <a:rPr lang="en-GB" sz="2400" dirty="0" err="1"/>
              <a:t>razmeram</a:t>
            </a:r>
            <a:r>
              <a:rPr lang="en-GB" sz="2400" dirty="0"/>
              <a:t>.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102562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6A13E-BDFE-5CE6-D87D-09094AFD9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2462B-A817-5A6F-8CA5-E7AF6C36F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Priprava</a:t>
            </a:r>
            <a:r>
              <a:rPr lang="en-US" dirty="0"/>
              <a:t> </a:t>
            </a:r>
            <a:r>
              <a:rPr lang="en-US" dirty="0" err="1"/>
              <a:t>presoje</a:t>
            </a:r>
            <a:r>
              <a:rPr lang="en-US" dirty="0"/>
              <a:t> – </a:t>
            </a:r>
            <a:r>
              <a:rPr lang="en-US" dirty="0" err="1"/>
              <a:t>dovoljenja</a:t>
            </a:r>
            <a:r>
              <a:rPr lang="en-US" dirty="0"/>
              <a:t> in </a:t>
            </a:r>
            <a:r>
              <a:rPr lang="en-US" dirty="0" err="1"/>
              <a:t>obveščanje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6AAF341-F6FC-5918-18B0-9D83CB3B79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75772"/>
          </a:xfrm>
        </p:spPr>
        <p:txBody>
          <a:bodyPr>
            <a:normAutofit/>
          </a:bodyPr>
          <a:lstStyle/>
          <a:p>
            <a:pPr lvl="1"/>
            <a:r>
              <a:rPr lang="en-GB" sz="2800" dirty="0" err="1"/>
              <a:t>Če</a:t>
            </a:r>
            <a:r>
              <a:rPr lang="en-GB" sz="2800" dirty="0"/>
              <a:t> </a:t>
            </a:r>
            <a:r>
              <a:rPr lang="en-GB" sz="2800" dirty="0" err="1"/>
              <a:t>ste</a:t>
            </a:r>
            <a:r>
              <a:rPr lang="en-GB" sz="2800" dirty="0"/>
              <a:t> </a:t>
            </a:r>
            <a:r>
              <a:rPr lang="en-GB" sz="2800" dirty="0" err="1"/>
              <a:t>zunanji</a:t>
            </a:r>
            <a:r>
              <a:rPr lang="en-GB" sz="2800" dirty="0"/>
              <a:t> </a:t>
            </a:r>
            <a:r>
              <a:rPr lang="en-GB" sz="2800" dirty="0" err="1"/>
              <a:t>presojevalec</a:t>
            </a:r>
            <a:r>
              <a:rPr lang="en-GB" sz="2800" dirty="0"/>
              <a:t>, o </a:t>
            </a:r>
            <a:r>
              <a:rPr lang="en-GB" sz="2800" dirty="0" err="1"/>
              <a:t>izvedbi</a:t>
            </a:r>
            <a:r>
              <a:rPr lang="en-GB" sz="2800" dirty="0"/>
              <a:t> </a:t>
            </a:r>
            <a:r>
              <a:rPr lang="en-GB" sz="2800" dirty="0" err="1"/>
              <a:t>presoje</a:t>
            </a:r>
            <a:r>
              <a:rPr lang="en-GB" sz="2800" dirty="0"/>
              <a:t> </a:t>
            </a:r>
            <a:r>
              <a:rPr lang="en-GB" sz="2800" dirty="0" err="1"/>
              <a:t>obvestite</a:t>
            </a:r>
            <a:r>
              <a:rPr lang="en-GB" sz="2800" dirty="0"/>
              <a:t> </a:t>
            </a:r>
            <a:r>
              <a:rPr lang="en-GB" sz="2800" dirty="0" err="1"/>
              <a:t>vodstvo</a:t>
            </a:r>
            <a:r>
              <a:rPr lang="en-GB" sz="2800" dirty="0"/>
              <a:t> </a:t>
            </a:r>
            <a:r>
              <a:rPr lang="en-GB" sz="2800" dirty="0" err="1"/>
              <a:t>lokacije</a:t>
            </a:r>
            <a:r>
              <a:rPr lang="en-GB" sz="2800" dirty="0"/>
              <a:t> in </a:t>
            </a:r>
            <a:r>
              <a:rPr lang="en-GB" sz="2800" dirty="0" err="1"/>
              <a:t>pridobite</a:t>
            </a:r>
            <a:r>
              <a:rPr lang="en-GB" sz="2800" dirty="0"/>
              <a:t> </a:t>
            </a:r>
            <a:r>
              <a:rPr lang="en-GB" sz="2800" dirty="0" err="1"/>
              <a:t>vsa</a:t>
            </a:r>
            <a:r>
              <a:rPr lang="en-GB" sz="2800" dirty="0"/>
              <a:t> </a:t>
            </a:r>
            <a:r>
              <a:rPr lang="en-GB" sz="2800" dirty="0" err="1"/>
              <a:t>potrebna</a:t>
            </a:r>
            <a:r>
              <a:rPr lang="en-GB" sz="2800" dirty="0"/>
              <a:t> </a:t>
            </a:r>
            <a:r>
              <a:rPr lang="en-GB" sz="2800" dirty="0" err="1"/>
              <a:t>dovoljenja</a:t>
            </a:r>
            <a:r>
              <a:rPr lang="en-GB" sz="2800" dirty="0"/>
              <a:t> za </a:t>
            </a:r>
            <a:r>
              <a:rPr lang="en-GB" sz="2800" dirty="0" err="1"/>
              <a:t>dostop</a:t>
            </a:r>
            <a:r>
              <a:rPr lang="en-GB" sz="2800" dirty="0"/>
              <a:t> do </a:t>
            </a:r>
            <a:r>
              <a:rPr lang="en-GB" sz="2800" dirty="0" err="1"/>
              <a:t>vseh</a:t>
            </a:r>
            <a:r>
              <a:rPr lang="en-GB" sz="2800" dirty="0"/>
              <a:t> </a:t>
            </a:r>
            <a:r>
              <a:rPr lang="en-GB" sz="2800" dirty="0" err="1"/>
              <a:t>območij</a:t>
            </a:r>
            <a:r>
              <a:rPr lang="en-GB" sz="2800" dirty="0"/>
              <a:t>.</a:t>
            </a:r>
          </a:p>
          <a:p>
            <a:pPr lvl="1"/>
            <a:endParaRPr lang="en-GB" sz="2800" dirty="0"/>
          </a:p>
          <a:p>
            <a:pPr lvl="1"/>
            <a:r>
              <a:rPr lang="en-GB" sz="2800" dirty="0" err="1"/>
              <a:t>Če</a:t>
            </a:r>
            <a:r>
              <a:rPr lang="en-GB" sz="2800" dirty="0"/>
              <a:t> </a:t>
            </a:r>
            <a:r>
              <a:rPr lang="en-GB" sz="2800" dirty="0" err="1"/>
              <a:t>presojo</a:t>
            </a:r>
            <a:r>
              <a:rPr lang="en-GB" sz="2800" dirty="0"/>
              <a:t> </a:t>
            </a:r>
            <a:r>
              <a:rPr lang="en-GB" sz="2800" dirty="0" err="1"/>
              <a:t>izvajate</a:t>
            </a:r>
            <a:r>
              <a:rPr lang="en-GB" sz="2800" dirty="0"/>
              <a:t> </a:t>
            </a:r>
            <a:r>
              <a:rPr lang="en-GB" sz="2800" dirty="0" err="1"/>
              <a:t>interno</a:t>
            </a:r>
            <a:r>
              <a:rPr lang="en-GB" sz="2800" dirty="0"/>
              <a:t>, o </a:t>
            </a:r>
            <a:r>
              <a:rPr lang="en-GB" sz="2800" dirty="0" err="1"/>
              <a:t>tem</a:t>
            </a:r>
            <a:r>
              <a:rPr lang="en-GB" sz="2800" dirty="0"/>
              <a:t> </a:t>
            </a:r>
            <a:r>
              <a:rPr lang="en-GB" sz="2800" dirty="0" err="1"/>
              <a:t>vseeno</a:t>
            </a:r>
            <a:r>
              <a:rPr lang="en-GB" sz="2800" dirty="0"/>
              <a:t> </a:t>
            </a:r>
            <a:r>
              <a:rPr lang="en-GB" sz="2800" dirty="0" err="1"/>
              <a:t>obvestite</a:t>
            </a:r>
            <a:r>
              <a:rPr lang="en-GB" sz="2800" dirty="0"/>
              <a:t> </a:t>
            </a:r>
            <a:r>
              <a:rPr lang="en-GB" sz="2800" dirty="0" err="1"/>
              <a:t>ekipo</a:t>
            </a:r>
            <a:r>
              <a:rPr lang="en-GB" sz="2800" dirty="0"/>
              <a:t> in </a:t>
            </a:r>
            <a:r>
              <a:rPr lang="en-GB" sz="2800" dirty="0" err="1"/>
              <a:t>vodstvo</a:t>
            </a:r>
            <a:r>
              <a:rPr lang="en-GB" sz="2800" dirty="0"/>
              <a:t>, da </a:t>
            </a:r>
            <a:r>
              <a:rPr lang="en-GB" sz="2800" dirty="0" err="1"/>
              <a:t>razumejo</a:t>
            </a:r>
            <a:r>
              <a:rPr lang="en-GB" sz="2800" dirty="0"/>
              <a:t> </a:t>
            </a:r>
            <a:r>
              <a:rPr lang="en-GB" sz="2800" dirty="0" err="1"/>
              <a:t>namen</a:t>
            </a:r>
            <a:r>
              <a:rPr lang="en-GB" sz="2800" dirty="0"/>
              <a:t> in </a:t>
            </a:r>
            <a:r>
              <a:rPr lang="en-GB" sz="2800" dirty="0" err="1"/>
              <a:t>potek</a:t>
            </a:r>
            <a:r>
              <a:rPr lang="en-GB" sz="2800" dirty="0"/>
              <a:t> </a:t>
            </a:r>
            <a:r>
              <a:rPr lang="en-GB" sz="2800" dirty="0" err="1"/>
              <a:t>aktivnosti</a:t>
            </a:r>
            <a:r>
              <a:rPr lang="en-GB" sz="2800" dirty="0"/>
              <a:t>.</a:t>
            </a:r>
          </a:p>
          <a:p>
            <a:pPr lvl="1"/>
            <a:endParaRPr lang="en-GB" sz="2800" dirty="0"/>
          </a:p>
          <a:p>
            <a:pPr lvl="1"/>
            <a:r>
              <a:rPr lang="en-GB" sz="2800" dirty="0" err="1"/>
              <a:t>Če</a:t>
            </a:r>
            <a:r>
              <a:rPr lang="en-GB" sz="2800" dirty="0"/>
              <a:t> je </a:t>
            </a:r>
            <a:r>
              <a:rPr lang="en-GB" sz="2800" dirty="0" err="1"/>
              <a:t>lokacija</a:t>
            </a:r>
            <a:r>
              <a:rPr lang="en-GB" sz="2800" dirty="0"/>
              <a:t> med </a:t>
            </a:r>
            <a:r>
              <a:rPr lang="en-GB" sz="2800" dirty="0" err="1"/>
              <a:t>presojo</a:t>
            </a:r>
            <a:r>
              <a:rPr lang="en-GB" sz="2800" dirty="0"/>
              <a:t> </a:t>
            </a:r>
            <a:r>
              <a:rPr lang="en-GB" sz="2800" dirty="0" err="1"/>
              <a:t>odprta</a:t>
            </a:r>
            <a:r>
              <a:rPr lang="en-GB" sz="2800" dirty="0"/>
              <a:t> za </a:t>
            </a:r>
            <a:r>
              <a:rPr lang="en-GB" sz="2800" dirty="0" err="1"/>
              <a:t>javnost</a:t>
            </a:r>
            <a:r>
              <a:rPr lang="en-GB" sz="2800" dirty="0"/>
              <a:t>, se </a:t>
            </a:r>
            <a:r>
              <a:rPr lang="en-GB" sz="2800" dirty="0" err="1"/>
              <a:t>odločite</a:t>
            </a:r>
            <a:r>
              <a:rPr lang="en-GB" sz="2800" dirty="0"/>
              <a:t>, </a:t>
            </a:r>
            <a:r>
              <a:rPr lang="en-GB" sz="2800" dirty="0" err="1"/>
              <a:t>ali</a:t>
            </a:r>
            <a:r>
              <a:rPr lang="en-GB" sz="2800" dirty="0"/>
              <a:t> </a:t>
            </a:r>
            <a:r>
              <a:rPr lang="en-GB" sz="2800" dirty="0" err="1"/>
              <a:t>boste</a:t>
            </a:r>
            <a:r>
              <a:rPr lang="en-GB" sz="2800" dirty="0"/>
              <a:t> </a:t>
            </a:r>
            <a:r>
              <a:rPr lang="en-GB" sz="2800" dirty="0" err="1"/>
              <a:t>nastopali</a:t>
            </a:r>
            <a:r>
              <a:rPr lang="en-GB" sz="2800" dirty="0"/>
              <a:t> </a:t>
            </a:r>
            <a:r>
              <a:rPr lang="en-GB" sz="2800" dirty="0" err="1"/>
              <a:t>kot</a:t>
            </a:r>
            <a:r>
              <a:rPr lang="en-GB" sz="2800" dirty="0"/>
              <a:t> »</a:t>
            </a:r>
            <a:r>
              <a:rPr lang="en-GB" sz="2800" dirty="0" err="1"/>
              <a:t>skriti</a:t>
            </a:r>
            <a:r>
              <a:rPr lang="en-GB" sz="2800" dirty="0"/>
              <a:t> </a:t>
            </a:r>
            <a:r>
              <a:rPr lang="en-GB" sz="2800" dirty="0" err="1"/>
              <a:t>gost</a:t>
            </a:r>
            <a:r>
              <a:rPr lang="en-GB" sz="2800" dirty="0"/>
              <a:t>« </a:t>
            </a:r>
            <a:r>
              <a:rPr lang="en-GB" sz="2800" dirty="0" err="1"/>
              <a:t>ali</a:t>
            </a:r>
            <a:r>
              <a:rPr lang="en-GB" sz="2800" dirty="0"/>
              <a:t> </a:t>
            </a:r>
            <a:r>
              <a:rPr lang="en-GB" sz="2800" dirty="0" err="1"/>
              <a:t>boste</a:t>
            </a:r>
            <a:r>
              <a:rPr lang="en-GB" sz="2800" dirty="0"/>
              <a:t> </a:t>
            </a:r>
            <a:r>
              <a:rPr lang="en-GB" sz="2800" dirty="0" err="1"/>
              <a:t>svojo</a:t>
            </a:r>
            <a:r>
              <a:rPr lang="en-GB" sz="2800" dirty="0"/>
              <a:t> </a:t>
            </a:r>
            <a:r>
              <a:rPr lang="en-GB" sz="2800" dirty="0" err="1"/>
              <a:t>vlogo</a:t>
            </a:r>
            <a:r>
              <a:rPr lang="en-GB" sz="2800" dirty="0"/>
              <a:t> </a:t>
            </a:r>
            <a:r>
              <a:rPr lang="en-GB" sz="2800" dirty="0" err="1"/>
              <a:t>jasno</a:t>
            </a:r>
            <a:r>
              <a:rPr lang="en-GB" sz="2800" dirty="0"/>
              <a:t> </a:t>
            </a:r>
            <a:r>
              <a:rPr lang="en-GB" sz="2800" dirty="0" err="1"/>
              <a:t>predstavili</a:t>
            </a:r>
            <a:r>
              <a:rPr lang="en-GB" sz="2800" dirty="0"/>
              <a:t>.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02604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65B1B7-92E5-13CA-1E1B-B83B7A97C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10C4B-7AB9-367C-43E7-9331C8EDF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Priprava</a:t>
            </a:r>
            <a:r>
              <a:rPr lang="en-US" dirty="0"/>
              <a:t> </a:t>
            </a:r>
            <a:r>
              <a:rPr lang="en-US" dirty="0" err="1"/>
              <a:t>presoje</a:t>
            </a:r>
            <a:r>
              <a:rPr lang="en-US" dirty="0"/>
              <a:t> – </a:t>
            </a:r>
            <a:r>
              <a:rPr lang="en-US" dirty="0" err="1"/>
              <a:t>varnostni</a:t>
            </a:r>
            <a:r>
              <a:rPr lang="en-US" dirty="0"/>
              <a:t> </a:t>
            </a:r>
            <a:r>
              <a:rPr lang="en-US" dirty="0" err="1"/>
              <a:t>vidiki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DB2E847-8EC0-3BCE-2F0C-D9347528B0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75772"/>
          </a:xfrm>
        </p:spPr>
        <p:txBody>
          <a:bodyPr>
            <a:normAutofit/>
          </a:bodyPr>
          <a:lstStyle/>
          <a:p>
            <a:pPr lvl="1"/>
            <a:r>
              <a:rPr lang="en-US" sz="2800" dirty="0" err="1"/>
              <a:t>Poskrbite</a:t>
            </a:r>
            <a:r>
              <a:rPr lang="en-US" sz="2800" dirty="0"/>
              <a:t>, da </a:t>
            </a:r>
            <a:r>
              <a:rPr lang="en-US" sz="2800" dirty="0" err="1"/>
              <a:t>aktivnosti</a:t>
            </a:r>
            <a:r>
              <a:rPr lang="en-US" sz="2800" dirty="0"/>
              <a:t> </a:t>
            </a:r>
            <a:r>
              <a:rPr lang="en-US" sz="2800" dirty="0" err="1"/>
              <a:t>presoje</a:t>
            </a:r>
            <a:r>
              <a:rPr lang="en-US" sz="2800" dirty="0"/>
              <a:t> ne </a:t>
            </a:r>
            <a:r>
              <a:rPr lang="en-US" sz="2800" dirty="0" err="1"/>
              <a:t>ustvarjajo</a:t>
            </a:r>
            <a:r>
              <a:rPr lang="en-US" sz="2800" dirty="0"/>
              <a:t> </a:t>
            </a:r>
            <a:r>
              <a:rPr lang="en-US" sz="2800" dirty="0" err="1"/>
              <a:t>dodatnih</a:t>
            </a:r>
            <a:r>
              <a:rPr lang="en-US" sz="2800" dirty="0"/>
              <a:t> </a:t>
            </a:r>
            <a:r>
              <a:rPr lang="en-US" sz="2800" dirty="0" err="1"/>
              <a:t>tveganj</a:t>
            </a:r>
            <a:r>
              <a:rPr lang="en-US" sz="2800" dirty="0"/>
              <a:t>.</a:t>
            </a:r>
          </a:p>
          <a:p>
            <a:pPr lvl="2"/>
            <a:r>
              <a:rPr lang="en-US" sz="2400" dirty="0"/>
              <a:t>Pri </a:t>
            </a:r>
            <a:r>
              <a:rPr lang="en-US" sz="2400" dirty="0" err="1"/>
              <a:t>meritvah</a:t>
            </a:r>
            <a:r>
              <a:rPr lang="en-US" sz="2400" dirty="0"/>
              <a:t> (</a:t>
            </a:r>
            <a:r>
              <a:rPr lang="en-US" sz="2400" dirty="0" err="1"/>
              <a:t>npr</a:t>
            </a:r>
            <a:r>
              <a:rPr lang="en-US" sz="2400" dirty="0"/>
              <a:t>.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stopnicah</a:t>
            </a:r>
            <a:r>
              <a:rPr lang="en-US" sz="2400" dirty="0"/>
              <a:t>) ne </a:t>
            </a:r>
            <a:r>
              <a:rPr lang="en-US" sz="2400" dirty="0" err="1"/>
              <a:t>ovirajte</a:t>
            </a:r>
            <a:r>
              <a:rPr lang="en-US" sz="2400" dirty="0"/>
              <a:t> </a:t>
            </a:r>
            <a:r>
              <a:rPr lang="en-US" sz="2400" dirty="0" err="1"/>
              <a:t>poti</a:t>
            </a:r>
            <a:r>
              <a:rPr lang="en-US" sz="2400" dirty="0"/>
              <a:t> </a:t>
            </a:r>
            <a:r>
              <a:rPr lang="en-US" sz="2400" dirty="0" err="1"/>
              <a:t>dalj</a:t>
            </a:r>
            <a:r>
              <a:rPr lang="en-US" sz="2400" dirty="0"/>
              <a:t> </a:t>
            </a:r>
            <a:r>
              <a:rPr lang="en-US" sz="2400" dirty="0" err="1"/>
              <a:t>časa</a:t>
            </a:r>
            <a:r>
              <a:rPr lang="en-US" sz="2400" dirty="0"/>
              <a:t> in </a:t>
            </a:r>
            <a:r>
              <a:rPr lang="en-US" sz="2400" dirty="0" err="1"/>
              <a:t>pazite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varnost</a:t>
            </a:r>
            <a:r>
              <a:rPr lang="en-US" sz="2400" dirty="0"/>
              <a:t> </a:t>
            </a:r>
            <a:r>
              <a:rPr lang="en-US" sz="2400" dirty="0" err="1"/>
              <a:t>obiskovalcev</a:t>
            </a:r>
            <a:r>
              <a:rPr lang="en-US" sz="2400" dirty="0"/>
              <a:t>.</a:t>
            </a:r>
            <a:r>
              <a:rPr lang="sl-SI" sz="2400" dirty="0"/>
              <a:t> </a:t>
            </a:r>
            <a:r>
              <a:rPr lang="en-US" sz="2400" dirty="0"/>
              <a:t>Pri </a:t>
            </a:r>
            <a:r>
              <a:rPr lang="en-US" sz="2400" dirty="0" err="1"/>
              <a:t>fotografiranju</a:t>
            </a:r>
            <a:r>
              <a:rPr lang="en-US" sz="2400" dirty="0"/>
              <a:t> se </a:t>
            </a:r>
            <a:r>
              <a:rPr lang="en-US" sz="2400" dirty="0" err="1"/>
              <a:t>izogibajte</a:t>
            </a:r>
            <a:r>
              <a:rPr lang="en-US" sz="2400" dirty="0"/>
              <a:t> </a:t>
            </a:r>
            <a:r>
              <a:rPr lang="en-US" sz="2400" dirty="0" err="1"/>
              <a:t>posnetkom</a:t>
            </a:r>
            <a:r>
              <a:rPr lang="en-US" sz="2400" dirty="0"/>
              <a:t> </a:t>
            </a:r>
            <a:r>
              <a:rPr lang="en-US" sz="2400" dirty="0" err="1"/>
              <a:t>prepoznavnih</a:t>
            </a:r>
            <a:r>
              <a:rPr lang="en-US" sz="2400" dirty="0"/>
              <a:t> </a:t>
            </a:r>
            <a:r>
              <a:rPr lang="en-US" sz="2400" dirty="0" err="1"/>
              <a:t>oseb</a:t>
            </a:r>
            <a:r>
              <a:rPr lang="en-US" sz="2400" dirty="0"/>
              <a:t> </a:t>
            </a:r>
            <a:r>
              <a:rPr lang="en-US" sz="2400" dirty="0" err="1"/>
              <a:t>brez</a:t>
            </a:r>
            <a:r>
              <a:rPr lang="en-US" sz="2400" dirty="0"/>
              <a:t> </a:t>
            </a:r>
            <a:r>
              <a:rPr lang="en-US" sz="2400" dirty="0" err="1"/>
              <a:t>njihovega</a:t>
            </a:r>
            <a:r>
              <a:rPr lang="en-US" sz="2400" dirty="0"/>
              <a:t> </a:t>
            </a:r>
            <a:r>
              <a:rPr lang="en-US" sz="2400" dirty="0" err="1"/>
              <a:t>soglasja</a:t>
            </a:r>
            <a:r>
              <a:rPr lang="en-US" sz="2800" dirty="0"/>
              <a:t>.</a:t>
            </a:r>
            <a:endParaRPr lang="sl-SI" sz="2800" dirty="0"/>
          </a:p>
          <a:p>
            <a:pPr lvl="2"/>
            <a:endParaRPr lang="sl-SI" sz="2800" dirty="0"/>
          </a:p>
          <a:p>
            <a:pPr lvl="2"/>
            <a:r>
              <a:rPr lang="en-US" sz="2400" dirty="0" err="1"/>
              <a:t>Če</a:t>
            </a:r>
            <a:r>
              <a:rPr lang="en-US" sz="2400" dirty="0"/>
              <a:t> </a:t>
            </a:r>
            <a:r>
              <a:rPr lang="en-US" sz="2400" dirty="0" err="1"/>
              <a:t>ima</a:t>
            </a:r>
            <a:r>
              <a:rPr lang="en-US" sz="2400" dirty="0"/>
              <a:t> </a:t>
            </a:r>
            <a:r>
              <a:rPr lang="en-US" sz="2400" dirty="0" err="1"/>
              <a:t>član</a:t>
            </a:r>
            <a:r>
              <a:rPr lang="en-US" sz="2400" dirty="0"/>
              <a:t> </a:t>
            </a:r>
            <a:r>
              <a:rPr lang="en-US" sz="2400" dirty="0" err="1"/>
              <a:t>ekipe</a:t>
            </a:r>
            <a:r>
              <a:rPr lang="en-US" sz="2400" dirty="0"/>
              <a:t> </a:t>
            </a:r>
            <a:r>
              <a:rPr lang="en-US" sz="2400" dirty="0" err="1"/>
              <a:t>invalidnost</a:t>
            </a:r>
            <a:r>
              <a:rPr lang="en-US" sz="2400" dirty="0"/>
              <a:t>, </a:t>
            </a:r>
            <a:r>
              <a:rPr lang="en-US" sz="2400" dirty="0" err="1"/>
              <a:t>zagotovite</a:t>
            </a:r>
            <a:r>
              <a:rPr lang="en-US" sz="2400" dirty="0"/>
              <a:t>, da je </a:t>
            </a:r>
            <a:r>
              <a:rPr lang="en-US" sz="2400" dirty="0" err="1"/>
              <a:t>predvidena</a:t>
            </a:r>
            <a:r>
              <a:rPr lang="en-US" sz="2400" dirty="0"/>
              <a:t> pot </a:t>
            </a:r>
            <a:r>
              <a:rPr lang="en-US" sz="2400" dirty="0" err="1"/>
              <a:t>zanj</a:t>
            </a:r>
            <a:r>
              <a:rPr lang="en-US" sz="2400" dirty="0"/>
              <a:t> varna in </a:t>
            </a:r>
            <a:r>
              <a:rPr lang="en-US" sz="2400" dirty="0" err="1"/>
              <a:t>izvedljiva</a:t>
            </a:r>
            <a:r>
              <a:rPr lang="en-US" sz="2400" dirty="0"/>
              <a:t>.</a:t>
            </a:r>
          </a:p>
          <a:p>
            <a:pPr lvl="3"/>
            <a:r>
              <a:rPr lang="en-US" sz="2400" dirty="0"/>
              <a:t>Pri </a:t>
            </a:r>
            <a:r>
              <a:rPr lang="en-US" sz="2400" dirty="0" err="1"/>
              <a:t>nedostopnih</a:t>
            </a:r>
            <a:r>
              <a:rPr lang="en-US" sz="2400" dirty="0"/>
              <a:t> </a:t>
            </a:r>
            <a:r>
              <a:rPr lang="en-US" sz="2400" dirty="0" err="1"/>
              <a:t>delih</a:t>
            </a:r>
            <a:r>
              <a:rPr lang="en-US" sz="2400" dirty="0"/>
              <a:t> </a:t>
            </a:r>
            <a:r>
              <a:rPr lang="en-US" sz="2400" dirty="0" err="1"/>
              <a:t>lokacije</a:t>
            </a:r>
            <a:r>
              <a:rPr lang="en-US" sz="2400" dirty="0"/>
              <a:t> </a:t>
            </a:r>
            <a:r>
              <a:rPr lang="en-US" sz="2400" dirty="0" err="1"/>
              <a:t>vnaprej</a:t>
            </a:r>
            <a:r>
              <a:rPr lang="en-US" sz="2400" dirty="0"/>
              <a:t> </a:t>
            </a:r>
            <a:r>
              <a:rPr lang="en-US" sz="2400" dirty="0" err="1"/>
              <a:t>razmislite</a:t>
            </a:r>
            <a:r>
              <a:rPr lang="en-US" sz="2400" dirty="0"/>
              <a:t>, </a:t>
            </a:r>
            <a:r>
              <a:rPr lang="en-US" sz="2400" dirty="0" err="1"/>
              <a:t>kako</a:t>
            </a:r>
            <a:r>
              <a:rPr lang="en-US" sz="2400" dirty="0"/>
              <a:t> </a:t>
            </a:r>
            <a:r>
              <a:rPr lang="en-US" sz="2400" dirty="0" err="1"/>
              <a:t>jih</a:t>
            </a:r>
            <a:r>
              <a:rPr lang="en-US" sz="2400" dirty="0"/>
              <a:t> </a:t>
            </a:r>
            <a:r>
              <a:rPr lang="en-US" sz="2400" dirty="0" err="1"/>
              <a:t>boste</a:t>
            </a:r>
            <a:r>
              <a:rPr lang="en-US" sz="2400" dirty="0"/>
              <a:t> </a:t>
            </a:r>
            <a:r>
              <a:rPr lang="en-US" sz="2400" dirty="0" err="1"/>
              <a:t>obravnavali</a:t>
            </a:r>
            <a:r>
              <a:rPr lang="en-US" sz="2400" dirty="0"/>
              <a:t>, ne da bi </a:t>
            </a:r>
            <a:r>
              <a:rPr lang="en-US" sz="2400" dirty="0" err="1"/>
              <a:t>ogrozili</a:t>
            </a:r>
            <a:r>
              <a:rPr lang="en-US" sz="2400" dirty="0"/>
              <a:t> </a:t>
            </a:r>
            <a:r>
              <a:rPr lang="en-US" sz="2400" dirty="0" err="1"/>
              <a:t>varnost</a:t>
            </a:r>
            <a:r>
              <a:rPr lang="en-US" sz="2400" dirty="0"/>
              <a:t> </a:t>
            </a:r>
            <a:r>
              <a:rPr lang="en-US" sz="2400" dirty="0" err="1"/>
              <a:t>ali</a:t>
            </a:r>
            <a:r>
              <a:rPr lang="en-US" sz="2400" dirty="0"/>
              <a:t> </a:t>
            </a:r>
            <a:r>
              <a:rPr lang="en-US" sz="2400" dirty="0" err="1"/>
              <a:t>dostojanstvo</a:t>
            </a:r>
            <a:r>
              <a:rPr lang="en-US" sz="2400" dirty="0"/>
              <a:t> </a:t>
            </a:r>
            <a:r>
              <a:rPr lang="en-US" sz="2400" dirty="0" err="1"/>
              <a:t>sodelujočih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5292870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3626C21D3572647B2A253AA74E92EE4" ma:contentTypeVersion="21" ma:contentTypeDescription="Ustvari nov dokument." ma:contentTypeScope="" ma:versionID="24ceb8b0b81e4e91e9fe6d7c8ab11fab">
  <xsd:schema xmlns:xsd="http://www.w3.org/2001/XMLSchema" xmlns:xs="http://www.w3.org/2001/XMLSchema" xmlns:p="http://schemas.microsoft.com/office/2006/metadata/properties" xmlns:ns2="3a5d1d9f-d4d3-4255-b7d4-3b733ef2d2ce" xmlns:ns3="180d5d05-33dd-4c09-958b-a491cf4c50cc" targetNamespace="http://schemas.microsoft.com/office/2006/metadata/properties" ma:root="true" ma:fieldsID="7c3017fead9220a05f57be8f82c2f4f7" ns2:_="" ns3:_="">
    <xsd:import namespace="3a5d1d9f-d4d3-4255-b7d4-3b733ef2d2ce"/>
    <xsd:import namespace="180d5d05-33dd-4c09-958b-a491cf4c50c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5d1d9f-d4d3-4255-b7d4-3b733ef2d2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Oznake slike" ma:readOnly="false" ma:fieldId="{5cf76f15-5ced-4ddc-b409-7134ff3c332f}" ma:taxonomyMulti="true" ma:sspId="0d193455-1fba-4e67-a8fd-7144643f5de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0d5d05-33dd-4c09-958b-a491cf4c50c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a1dacb2-a4de-4a6d-9162-f89ee2e0ab50}" ma:internalName="TaxCatchAll" ma:showField="CatchAllData" ma:web="180d5d05-33dd-4c09-958b-a491cf4c50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a5d1d9f-d4d3-4255-b7d4-3b733ef2d2ce">
      <Terms xmlns="http://schemas.microsoft.com/office/infopath/2007/PartnerControls"/>
    </lcf76f155ced4ddcb4097134ff3c332f>
    <TaxCatchAll xmlns="180d5d05-33dd-4c09-958b-a491cf4c50c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36041EE-696C-4153-9392-87EA9C9B3B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5d1d9f-d4d3-4255-b7d4-3b733ef2d2ce"/>
    <ds:schemaRef ds:uri="180d5d05-33dd-4c09-958b-a491cf4c50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D59C631-B63B-4FD8-B830-5383BD7EEBD5}">
  <ds:schemaRefs>
    <ds:schemaRef ds:uri="http://schemas.microsoft.com/office/2006/metadata/properties"/>
    <ds:schemaRef ds:uri="http://schemas.microsoft.com/office/infopath/2007/PartnerControls"/>
    <ds:schemaRef ds:uri="3a5d1d9f-d4d3-4255-b7d4-3b733ef2d2ce"/>
    <ds:schemaRef ds:uri="180d5d05-33dd-4c09-958b-a491cf4c50cc"/>
  </ds:schemaRefs>
</ds:datastoreItem>
</file>

<file path=customXml/itemProps3.xml><?xml version="1.0" encoding="utf-8"?>
<ds:datastoreItem xmlns:ds="http://schemas.openxmlformats.org/officeDocument/2006/customXml" ds:itemID="{6D51B951-3373-4722-854B-C34A2783E4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45</TotalTime>
  <Words>1679</Words>
  <Application>Microsoft Office PowerPoint</Application>
  <PresentationFormat>Širokozaslonsko</PresentationFormat>
  <Paragraphs>193</Paragraphs>
  <Slides>18</Slides>
  <Notes>6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18</vt:i4>
      </vt:variant>
    </vt:vector>
  </HeadingPairs>
  <TitlesOfParts>
    <vt:vector size="22" baseType="lpstr">
      <vt:lpstr>Arial</vt:lpstr>
      <vt:lpstr>Calibri</vt:lpstr>
      <vt:lpstr>Wingdings</vt:lpstr>
      <vt:lpstr>Retrospect</vt:lpstr>
      <vt:lpstr>MODULE 3: Izvajanje presoj in ocenjevanja dostopnosti lokacij</vt:lpstr>
      <vt:lpstr>Učni cilji</vt:lpstr>
      <vt:lpstr>Vrste presoj dostopnosti</vt:lpstr>
      <vt:lpstr>Vrste presoj dostopnosti </vt:lpstr>
      <vt:lpstr>Priprava presoje – določitev obsega</vt:lpstr>
      <vt:lpstr>Priprava presoje – oblikovanje ekipe</vt:lpstr>
      <vt:lpstr>Priprava presoje – orodja in gradiva</vt:lpstr>
      <vt:lpstr>Priprava presoje – dovoljenja in obveščanje</vt:lpstr>
      <vt:lpstr>Priprava presoje – varnostni vidiki</vt:lpstr>
      <vt:lpstr>Elementi kontrolnega seznama dostopnosti</vt:lpstr>
      <vt:lpstr>Elementi kontrolnega seznama dostopnosti</vt:lpstr>
      <vt:lpstr>Elementi kontrolnega seznama dostopnosti</vt:lpstr>
      <vt:lpstr>Priporočila za učinkovito ocenjevanje</vt:lpstr>
      <vt:lpstr>Beleženje in poročanje o ugotovitvah</vt:lpstr>
      <vt:lpstr>Oblikovanje praktičnih priporoči</vt:lpstr>
      <vt:lpstr>Določanje prioritet priporočil</vt:lpstr>
      <vt:lpstr>Ključna sporočila</vt:lpstr>
      <vt:lpstr>Hvala!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Rafael Pupovac</dc:creator>
  <cp:lastModifiedBy>Sonja Vratarič</cp:lastModifiedBy>
  <cp:revision>17</cp:revision>
  <dcterms:created xsi:type="dcterms:W3CDTF">2026-01-18T21:27:19Z</dcterms:created>
  <dcterms:modified xsi:type="dcterms:W3CDTF">2026-06-03T13:15:56Z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0x01010063626C21D3572647B2A253AA74E92EE4</vt:lpwstr>
  </property>
  <property fmtid="{D5CDD505-2E9C-101B-9397-08002B2CF9AE}" pid="3" name="MediaServiceImageTags">
    <vt:lpwstr/>
  </property>
</Properties>
</file>